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5" r:id="rId6"/>
    <p:sldId id="266" r:id="rId7"/>
    <p:sldId id="257" r:id="rId8"/>
    <p:sldId id="267" r:id="rId9"/>
    <p:sldId id="263" r:id="rId10"/>
    <p:sldId id="264" r:id="rId11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欢迎" id="{E75E278A-FF0E-49A4-B170-79828D63BBAD}">
          <p14:sldIdLst>
            <p14:sldId id="256"/>
            <p14:sldId id="265"/>
            <p14:sldId id="266"/>
            <p14:sldId id="257"/>
            <p14:sldId id="267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  <p:cmAuthor id="2" name="大胖 张" initials="大胖" lastIdx="1" clrIdx="2">
    <p:extLst>
      <p:ext uri="{19B8F6BF-5375-455C-9EA6-DF929625EA0E}">
        <p15:presenceInfo xmlns:p15="http://schemas.microsoft.com/office/powerpoint/2012/main" userId="大胖 张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DD462F"/>
    <a:srgbClr val="D2B4A6"/>
    <a:srgbClr val="734F29"/>
    <a:srgbClr val="AEB785"/>
    <a:srgbClr val="EFD5A2"/>
    <a:srgbClr val="3B3026"/>
    <a:srgbClr val="ECE1CA"/>
    <a:srgbClr val="7955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80" autoAdjust="0"/>
  </p:normalViewPr>
  <p:slideViewPr>
    <p:cSldViewPr snapToGrid="0">
      <p:cViewPr varScale="1">
        <p:scale>
          <a:sx n="67" d="100"/>
          <a:sy n="67" d="100"/>
        </p:scale>
        <p:origin x="60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93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ke Test User" userId="SID-0" providerId="Test" clId="FakeClientId"/>
    <pc:docChg chg="undo custSel modSld modMainMaster modNotesMaster modHandout">
      <pc:chgData name="Fake Test User" userId="SID-0" providerId="Test" clId="FakeClientId" dt="2019-08-12T08:53:09.402" v="92" actId="790"/>
      <pc:docMkLst>
        <pc:docMk/>
      </pc:docMkLst>
      <pc:sldChg chg="modSp mod modNotes">
        <pc:chgData name="Fake Test User" userId="SID-0" providerId="Test" clId="FakeClientId" dt="2019-08-09T02:28:00.746" v="27" actId="2711"/>
        <pc:sldMkLst>
          <pc:docMk/>
          <pc:sldMk cId="2471807738" sldId="256"/>
        </pc:sldMkLst>
        <pc:spChg chg="mod">
          <ac:chgData name="Fake Test User" userId="SID-0" providerId="Test" clId="FakeClientId" dt="2019-08-09T02:28:00.746" v="27" actId="2711"/>
          <ac:spMkLst>
            <pc:docMk/>
            <pc:sldMk cId="2471807738" sldId="256"/>
            <ac:spMk id="2" creationId="{00000000-0000-0000-0000-000000000000}"/>
          </ac:spMkLst>
        </pc:spChg>
        <pc:spChg chg="mod">
          <ac:chgData name="Fake Test User" userId="SID-0" providerId="Test" clId="FakeClientId" dt="2019-08-09T02:28:00.746" v="27" actId="2711"/>
          <ac:spMkLst>
            <pc:docMk/>
            <pc:sldMk cId="2471807738" sldId="256"/>
            <ac:spMk id="3" creationId="{00000000-0000-0000-0000-000000000000}"/>
          </ac:spMkLst>
        </pc:spChg>
      </pc:sldChg>
      <pc:sldChg chg="modSp mod modNotes">
        <pc:chgData name="Fake Test User" userId="SID-0" providerId="Test" clId="FakeClientId" dt="2019-08-09T03:07:48.336" v="47" actId="14826"/>
        <pc:sldMkLst>
          <pc:docMk/>
          <pc:sldMk cId="1328676004" sldId="257"/>
        </pc:sldMkLst>
        <pc:spChg chg="mod">
          <ac:chgData name="Fake Test User" userId="SID-0" providerId="Test" clId="FakeClientId" dt="2019-08-09T02:28:38.775" v="29" actId="2711"/>
          <ac:spMkLst>
            <pc:docMk/>
            <pc:sldMk cId="1328676004" sldId="257"/>
            <ac:spMk id="2" creationId="{00000000-0000-0000-0000-000000000000}"/>
          </ac:spMkLst>
        </pc:spChg>
        <pc:spChg chg="mod">
          <ac:chgData name="Fake Test User" userId="SID-0" providerId="Test" clId="FakeClientId" dt="2019-08-09T02:31:43.482" v="33" actId="20577"/>
          <ac:spMkLst>
            <pc:docMk/>
            <pc:sldMk cId="1328676004" sldId="257"/>
            <ac:spMk id="3" creationId="{00000000-0000-0000-0000-000000000000}"/>
          </ac:spMkLst>
        </pc:spChg>
        <pc:picChg chg="mod">
          <ac:chgData name="Fake Test User" userId="SID-0" providerId="Test" clId="FakeClientId" dt="2019-08-09T02:38:59.884" v="42" actId="1036"/>
          <ac:picMkLst>
            <pc:docMk/>
            <pc:sldMk cId="1328676004" sldId="257"/>
            <ac:picMk id="6" creationId="{00000000-0000-0000-0000-000000000000}"/>
          </ac:picMkLst>
        </pc:picChg>
        <pc:picChg chg="mod">
          <ac:chgData name="Fake Test User" userId="SID-0" providerId="Test" clId="FakeClientId" dt="2019-08-09T03:07:30.025" v="46" actId="14826"/>
          <ac:picMkLst>
            <pc:docMk/>
            <pc:sldMk cId="1328676004" sldId="257"/>
            <ac:picMk id="7" creationId="{00000000-0000-0000-0000-000000000000}"/>
          </ac:picMkLst>
        </pc:picChg>
        <pc:picChg chg="mod">
          <ac:chgData name="Fake Test User" userId="SID-0" providerId="Test" clId="FakeClientId" dt="2019-08-09T03:07:48.336" v="47" actId="14826"/>
          <ac:picMkLst>
            <pc:docMk/>
            <pc:sldMk cId="1328676004" sldId="257"/>
            <ac:picMk id="11" creationId="{00000000-0000-0000-0000-000000000000}"/>
          </ac:picMkLst>
        </pc:picChg>
      </pc:sldChg>
      <pc:sldChg chg="modSp mod modNotes">
        <pc:chgData name="Fake Test User" userId="SID-0" providerId="Test" clId="FakeClientId" dt="2019-08-09T03:06:52.356" v="45" actId="14826"/>
        <pc:sldMkLst>
          <pc:docMk/>
          <pc:sldMk cId="2090733893" sldId="262"/>
        </pc:sldMkLst>
        <pc:spChg chg="mod">
          <ac:chgData name="Fake Test User" userId="SID-0" providerId="Test" clId="FakeClientId" dt="2019-08-09T02:28:30.026" v="28" actId="2711"/>
          <ac:spMkLst>
            <pc:docMk/>
            <pc:sldMk cId="2090733893" sldId="262"/>
            <ac:spMk id="2" creationId="{00000000-0000-0000-0000-000000000000}"/>
          </ac:spMkLst>
        </pc:spChg>
        <pc:spChg chg="mod">
          <ac:chgData name="Fake Test User" userId="SID-0" providerId="Test" clId="FakeClientId" dt="2019-08-09T02:28:30.026" v="28" actId="2711"/>
          <ac:spMkLst>
            <pc:docMk/>
            <pc:sldMk cId="2090733893" sldId="262"/>
            <ac:spMk id="3" creationId="{00000000-0000-0000-0000-000000000000}"/>
          </ac:spMkLst>
        </pc:spChg>
        <pc:picChg chg="mod">
          <ac:chgData name="Fake Test User" userId="SID-0" providerId="Test" clId="FakeClientId" dt="2019-08-09T03:06:37.716" v="44" actId="14826"/>
          <ac:picMkLst>
            <pc:docMk/>
            <pc:sldMk cId="2090733893" sldId="262"/>
            <ac:picMk id="4" creationId="{00000000-0000-0000-0000-000000000000}"/>
          </ac:picMkLst>
        </pc:picChg>
        <pc:picChg chg="mod">
          <ac:chgData name="Fake Test User" userId="SID-0" providerId="Test" clId="FakeClientId" dt="2019-08-09T03:06:52.356" v="45" actId="14826"/>
          <ac:picMkLst>
            <pc:docMk/>
            <pc:sldMk cId="2090733893" sldId="262"/>
            <ac:picMk id="5" creationId="{00000000-0000-0000-0000-000000000000}"/>
          </ac:picMkLst>
        </pc:picChg>
        <pc:picChg chg="mod">
          <ac:chgData name="Fake Test User" userId="SID-0" providerId="Test" clId="FakeClientId" dt="2019-08-09T03:06:19.748" v="43" actId="14826"/>
          <ac:picMkLst>
            <pc:docMk/>
            <pc:sldMk cId="2090733893" sldId="262"/>
            <ac:picMk id="6" creationId="{00000000-0000-0000-0000-000000000000}"/>
          </ac:picMkLst>
        </pc:picChg>
      </pc:sldChg>
      <pc:sldChg chg="modSp mod modNotes">
        <pc:chgData name="Fake Test User" userId="SID-0" providerId="Test" clId="FakeClientId" dt="2019-08-09T09:38:34.601" v="77" actId="790"/>
        <pc:sldMkLst>
          <pc:docMk/>
          <pc:sldMk cId="2317502127" sldId="263"/>
        </pc:sldMkLst>
        <pc:spChg chg="mod">
          <ac:chgData name="Fake Test User" userId="SID-0" providerId="Test" clId="FakeClientId" dt="2019-08-09T09:38:34.601" v="77" actId="790"/>
          <ac:spMkLst>
            <pc:docMk/>
            <pc:sldMk cId="2317502127" sldId="263"/>
            <ac:spMk id="2" creationId="{00000000-0000-0000-0000-000000000000}"/>
          </ac:spMkLst>
        </pc:spChg>
        <pc:spChg chg="mod">
          <ac:chgData name="Fake Test User" userId="SID-0" providerId="Test" clId="FakeClientId" dt="2019-08-09T09:38:34.601" v="77" actId="790"/>
          <ac:spMkLst>
            <pc:docMk/>
            <pc:sldMk cId="2317502127" sldId="263"/>
            <ac:spMk id="3" creationId="{00000000-0000-0000-0000-000000000000}"/>
          </ac:spMkLst>
        </pc:spChg>
        <pc:spChg chg="mod">
          <ac:chgData name="Fake Test User" userId="SID-0" providerId="Test" clId="FakeClientId" dt="2019-08-09T09:38:34.601" v="77" actId="790"/>
          <ac:spMkLst>
            <pc:docMk/>
            <pc:sldMk cId="2317502127" sldId="263"/>
            <ac:spMk id="4" creationId="{00000000-0000-0000-0000-000000000000}"/>
          </ac:spMkLst>
        </pc:spChg>
        <pc:spChg chg="mod">
          <ac:chgData name="Fake Test User" userId="SID-0" providerId="Test" clId="FakeClientId" dt="2019-08-09T09:38:34.601" v="77" actId="790"/>
          <ac:spMkLst>
            <pc:docMk/>
            <pc:sldMk cId="2317502127" sldId="263"/>
            <ac:spMk id="8" creationId="{00000000-0000-0000-0000-000000000000}"/>
          </ac:spMkLst>
        </pc:spChg>
        <pc:spChg chg="mod">
          <ac:chgData name="Fake Test User" userId="SID-0" providerId="Test" clId="FakeClientId" dt="2019-08-09T09:38:34.601" v="77" actId="790"/>
          <ac:spMkLst>
            <pc:docMk/>
            <pc:sldMk cId="2317502127" sldId="263"/>
            <ac:spMk id="9" creationId="{00000000-0000-0000-0000-000000000000}"/>
          </ac:spMkLst>
        </pc:spChg>
      </pc:sldChg>
      <pc:sldChg chg="addSp modSp mod addCm delCm modNotes">
        <pc:chgData name="Fake Test User" userId="SID-0" providerId="Test" clId="FakeClientId" dt="2019-08-09T03:09:07.394" v="76" actId="1037"/>
        <pc:sldMkLst>
          <pc:docMk/>
          <pc:sldMk cId="1531532291" sldId="264"/>
        </pc:sldMkLst>
        <pc:spChg chg="mod">
          <ac:chgData name="Fake Test User" userId="SID-0" providerId="Test" clId="FakeClientId" dt="2019-08-09T02:28:46.353" v="30" actId="2711"/>
          <ac:spMkLst>
            <pc:docMk/>
            <pc:sldMk cId="1531532291" sldId="264"/>
            <ac:spMk id="2" creationId="{00000000-0000-0000-0000-000000000000}"/>
          </ac:spMkLst>
        </pc:spChg>
        <pc:spChg chg="mod">
          <ac:chgData name="Fake Test User" userId="SID-0" providerId="Test" clId="FakeClientId" dt="2019-08-09T02:28:46.353" v="30" actId="2711"/>
          <ac:spMkLst>
            <pc:docMk/>
            <pc:sldMk cId="1531532291" sldId="264"/>
            <ac:spMk id="3" creationId="{00000000-0000-0000-0000-000000000000}"/>
          </ac:spMkLst>
        </pc:spChg>
        <pc:picChg chg="add mod">
          <ac:chgData name="Fake Test User" userId="SID-0" providerId="Test" clId="FakeClientId" dt="2019-08-09T03:09:07.394" v="76" actId="1037"/>
          <ac:picMkLst>
            <pc:docMk/>
            <pc:sldMk cId="1531532291" sldId="264"/>
            <ac:picMk id="4" creationId="{AE7934FE-5EA2-467D-85AA-FF84047332B1}"/>
          </ac:picMkLst>
        </pc:picChg>
        <pc:picChg chg="mod">
          <ac:chgData name="Fake Test User" userId="SID-0" providerId="Test" clId="FakeClientId" dt="2019-08-09T03:08:17.978" v="48" actId="14826"/>
          <ac:picMkLst>
            <pc:docMk/>
            <pc:sldMk cId="1531532291" sldId="264"/>
            <ac:picMk id="5" creationId="{00000000-0000-0000-0000-000000000000}"/>
          </ac:picMkLst>
        </pc:picChg>
        <pc:cmChg chg="add del">
          <pc:chgData name="Fake Test User" userId="SID-0" providerId="Test" clId="FakeClientId" dt="2019-08-09T03:09:07.394" v="76" actId="1037"/>
          <pc:cmMkLst>
            <pc:docMk/>
            <pc:sldMk cId="1531532291" sldId="264"/>
            <pc:cmMk authorId="2" idx="1"/>
          </pc:cmMkLst>
        </pc:cmChg>
      </pc:sldChg>
      <pc:sldMasterChg chg="modSp mod modSldLayout">
        <pc:chgData name="Fake Test User" userId="SID-0" providerId="Test" clId="FakeClientId" dt="2019-08-09T02:25:27.781" v="20" actId="790"/>
        <pc:sldMasterMkLst>
          <pc:docMk/>
          <pc:sldMasterMk cId="946754946" sldId="2147483660"/>
        </pc:sldMasterMkLst>
        <pc:spChg chg="mod">
          <ac:chgData name="Fake Test User" userId="SID-0" providerId="Test" clId="FakeClientId" dt="2019-08-08T07:32:33.479" v="8" actId="790"/>
          <ac:spMkLst>
            <pc:docMk/>
            <pc:sldMasterMk cId="946754946" sldId="2147483660"/>
            <ac:spMk id="2" creationId="{00000000-0000-0000-0000-000000000000}"/>
          </ac:spMkLst>
        </pc:spChg>
        <pc:spChg chg="mod">
          <ac:chgData name="Fake Test User" userId="SID-0" providerId="Test" clId="FakeClientId" dt="2019-08-08T07:32:33.479" v="8" actId="790"/>
          <ac:spMkLst>
            <pc:docMk/>
            <pc:sldMasterMk cId="946754946" sldId="2147483660"/>
            <ac:spMk id="3" creationId="{00000000-0000-0000-0000-000000000000}"/>
          </ac:spMkLst>
        </pc:spChg>
        <pc:spChg chg="mod">
          <ac:chgData name="Fake Test User" userId="SID-0" providerId="Test" clId="FakeClientId" dt="2019-08-08T07:32:33.479" v="8" actId="790"/>
          <ac:spMkLst>
            <pc:docMk/>
            <pc:sldMasterMk cId="946754946" sldId="2147483660"/>
            <ac:spMk id="4" creationId="{00000000-0000-0000-0000-000000000000}"/>
          </ac:spMkLst>
        </pc:spChg>
        <pc:spChg chg="mod">
          <ac:chgData name="Fake Test User" userId="SID-0" providerId="Test" clId="FakeClientId" dt="2019-08-08T07:32:33.479" v="8" actId="790"/>
          <ac:spMkLst>
            <pc:docMk/>
            <pc:sldMasterMk cId="946754946" sldId="2147483660"/>
            <ac:spMk id="5" creationId="{00000000-0000-0000-0000-000000000000}"/>
          </ac:spMkLst>
        </pc:spChg>
        <pc:spChg chg="mod">
          <ac:chgData name="Fake Test User" userId="SID-0" providerId="Test" clId="FakeClientId" dt="2019-08-08T07:32:33.479" v="8" actId="790"/>
          <ac:spMkLst>
            <pc:docMk/>
            <pc:sldMasterMk cId="946754946" sldId="2147483660"/>
            <ac:spMk id="6" creationId="{00000000-0000-0000-0000-000000000000}"/>
          </ac:spMkLst>
        </pc:spChg>
        <pc:sldLayoutChg chg="modSp mod">
          <pc:chgData name="Fake Test User" userId="SID-0" providerId="Test" clId="FakeClientId" dt="2019-08-08T07:32:39.823" v="9" actId="790"/>
          <pc:sldLayoutMkLst>
            <pc:docMk/>
            <pc:sldMasterMk cId="946754946" sldId="2147483660"/>
            <pc:sldLayoutMk cId="1718549498" sldId="2147483661"/>
          </pc:sldLayoutMkLst>
          <pc:spChg chg="mod">
            <ac:chgData name="Fake Test User" userId="SID-0" providerId="Test" clId="FakeClientId" dt="2019-08-08T07:32:39.823" v="9" actId="790"/>
            <ac:spMkLst>
              <pc:docMk/>
              <pc:sldMasterMk cId="946754946" sldId="2147483660"/>
              <pc:sldLayoutMk cId="1718549498" sldId="2147483661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2:39.823" v="9" actId="790"/>
            <ac:spMkLst>
              <pc:docMk/>
              <pc:sldMasterMk cId="946754946" sldId="2147483660"/>
              <pc:sldLayoutMk cId="1718549498" sldId="2147483661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2:39.823" v="9" actId="790"/>
            <ac:spMkLst>
              <pc:docMk/>
              <pc:sldMasterMk cId="946754946" sldId="2147483660"/>
              <pc:sldLayoutMk cId="1718549498" sldId="2147483661"/>
              <ac:spMk id="4" creationId="{00000000-0000-0000-0000-000000000000}"/>
            </ac:spMkLst>
          </pc:spChg>
          <pc:spChg chg="mod">
            <ac:chgData name="Fake Test User" userId="SID-0" providerId="Test" clId="FakeClientId" dt="2019-08-08T07:32:39.823" v="9" actId="790"/>
            <ac:spMkLst>
              <pc:docMk/>
              <pc:sldMasterMk cId="946754946" sldId="2147483660"/>
              <pc:sldLayoutMk cId="1718549498" sldId="2147483661"/>
              <ac:spMk id="5" creationId="{00000000-0000-0000-0000-000000000000}"/>
            </ac:spMkLst>
          </pc:spChg>
          <pc:spChg chg="mod">
            <ac:chgData name="Fake Test User" userId="SID-0" providerId="Test" clId="FakeClientId" dt="2019-08-08T07:32:39.823" v="9" actId="790"/>
            <ac:spMkLst>
              <pc:docMk/>
              <pc:sldMasterMk cId="946754946" sldId="2147483660"/>
              <pc:sldLayoutMk cId="1718549498" sldId="2147483661"/>
              <ac:spMk id="6" creationId="{00000000-0000-0000-0000-000000000000}"/>
            </ac:spMkLst>
          </pc:spChg>
          <pc:spChg chg="mod">
            <ac:chgData name="Fake Test User" userId="SID-0" providerId="Test" clId="FakeClientId" dt="2019-08-08T07:32:39.823" v="9" actId="790"/>
            <ac:spMkLst>
              <pc:docMk/>
              <pc:sldMasterMk cId="946754946" sldId="2147483660"/>
              <pc:sldLayoutMk cId="1718549498" sldId="2147483661"/>
              <ac:spMk id="7" creationId="{00000000-0000-0000-0000-000000000000}"/>
            </ac:spMkLst>
          </pc:spChg>
          <pc:spChg chg="mod">
            <ac:chgData name="Fake Test User" userId="SID-0" providerId="Test" clId="FakeClientId" dt="2019-08-08T07:32:39.823" v="9" actId="790"/>
            <ac:spMkLst>
              <pc:docMk/>
              <pc:sldMasterMk cId="946754946" sldId="2147483660"/>
              <pc:sldLayoutMk cId="1718549498" sldId="2147483661"/>
              <ac:spMk id="8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8T07:32:46.229" v="10" actId="790"/>
          <pc:sldLayoutMkLst>
            <pc:docMk/>
            <pc:sldMasterMk cId="946754946" sldId="2147483660"/>
            <pc:sldLayoutMk cId="2185836540" sldId="2147483662"/>
          </pc:sldLayoutMkLst>
          <pc:spChg chg="mod">
            <ac:chgData name="Fake Test User" userId="SID-0" providerId="Test" clId="FakeClientId" dt="2019-08-08T07:32:46.229" v="10" actId="790"/>
            <ac:spMkLst>
              <pc:docMk/>
              <pc:sldMasterMk cId="946754946" sldId="2147483660"/>
              <pc:sldLayoutMk cId="2185836540" sldId="2147483662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2:46.229" v="10" actId="790"/>
            <ac:spMkLst>
              <pc:docMk/>
              <pc:sldMasterMk cId="946754946" sldId="2147483660"/>
              <pc:sldLayoutMk cId="2185836540" sldId="2147483662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2:46.229" v="10" actId="790"/>
            <ac:spMkLst>
              <pc:docMk/>
              <pc:sldMasterMk cId="946754946" sldId="2147483660"/>
              <pc:sldLayoutMk cId="2185836540" sldId="2147483662"/>
              <ac:spMk id="4" creationId="{00000000-0000-0000-0000-000000000000}"/>
            </ac:spMkLst>
          </pc:spChg>
          <pc:spChg chg="mod">
            <ac:chgData name="Fake Test User" userId="SID-0" providerId="Test" clId="FakeClientId" dt="2019-08-08T07:32:46.229" v="10" actId="790"/>
            <ac:spMkLst>
              <pc:docMk/>
              <pc:sldMasterMk cId="946754946" sldId="2147483660"/>
              <pc:sldLayoutMk cId="2185836540" sldId="2147483662"/>
              <ac:spMk id="5" creationId="{00000000-0000-0000-0000-000000000000}"/>
            </ac:spMkLst>
          </pc:spChg>
          <pc:spChg chg="mod">
            <ac:chgData name="Fake Test User" userId="SID-0" providerId="Test" clId="FakeClientId" dt="2019-08-08T07:32:46.229" v="10" actId="790"/>
            <ac:spMkLst>
              <pc:docMk/>
              <pc:sldMasterMk cId="946754946" sldId="2147483660"/>
              <pc:sldLayoutMk cId="2185836540" sldId="2147483662"/>
              <ac:spMk id="6" creationId="{00000000-0000-0000-0000-000000000000}"/>
            </ac:spMkLst>
          </pc:spChg>
          <pc:spChg chg="mod">
            <ac:chgData name="Fake Test User" userId="SID-0" providerId="Test" clId="FakeClientId" dt="2019-08-08T07:32:46.229" v="10" actId="790"/>
            <ac:spMkLst>
              <pc:docMk/>
              <pc:sldMasterMk cId="946754946" sldId="2147483660"/>
              <pc:sldLayoutMk cId="2185836540" sldId="2147483662"/>
              <ac:spMk id="7" creationId="{00000000-0000-0000-0000-000000000000}"/>
            </ac:spMkLst>
          </pc:spChg>
          <pc:spChg chg="mod">
            <ac:chgData name="Fake Test User" userId="SID-0" providerId="Test" clId="FakeClientId" dt="2019-08-08T07:32:46.229" v="10" actId="790"/>
            <ac:spMkLst>
              <pc:docMk/>
              <pc:sldMasterMk cId="946754946" sldId="2147483660"/>
              <pc:sldLayoutMk cId="2185836540" sldId="2147483662"/>
              <ac:spMk id="8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8T07:32:52.775" v="11" actId="790"/>
          <pc:sldLayoutMkLst>
            <pc:docMk/>
            <pc:sldMasterMk cId="946754946" sldId="2147483660"/>
            <pc:sldLayoutMk cId="1335655537" sldId="2147483663"/>
          </pc:sldLayoutMkLst>
          <pc:spChg chg="mod">
            <ac:chgData name="Fake Test User" userId="SID-0" providerId="Test" clId="FakeClientId" dt="2019-08-08T07:32:52.775" v="11" actId="790"/>
            <ac:spMkLst>
              <pc:docMk/>
              <pc:sldMasterMk cId="946754946" sldId="2147483660"/>
              <pc:sldLayoutMk cId="1335655537" sldId="2147483663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2:52.775" v="11" actId="790"/>
            <ac:spMkLst>
              <pc:docMk/>
              <pc:sldMasterMk cId="946754946" sldId="2147483660"/>
              <pc:sldLayoutMk cId="1335655537" sldId="2147483663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2:52.775" v="11" actId="790"/>
            <ac:spMkLst>
              <pc:docMk/>
              <pc:sldMasterMk cId="946754946" sldId="2147483660"/>
              <pc:sldLayoutMk cId="1335655537" sldId="2147483663"/>
              <ac:spMk id="4" creationId="{00000000-0000-0000-0000-000000000000}"/>
            </ac:spMkLst>
          </pc:spChg>
          <pc:spChg chg="mod">
            <ac:chgData name="Fake Test User" userId="SID-0" providerId="Test" clId="FakeClientId" dt="2019-08-08T07:32:52.775" v="11" actId="790"/>
            <ac:spMkLst>
              <pc:docMk/>
              <pc:sldMasterMk cId="946754946" sldId="2147483660"/>
              <pc:sldLayoutMk cId="1335655537" sldId="2147483663"/>
              <ac:spMk id="5" creationId="{00000000-0000-0000-0000-000000000000}"/>
            </ac:spMkLst>
          </pc:spChg>
          <pc:spChg chg="mod">
            <ac:chgData name="Fake Test User" userId="SID-0" providerId="Test" clId="FakeClientId" dt="2019-08-08T07:32:52.775" v="11" actId="790"/>
            <ac:spMkLst>
              <pc:docMk/>
              <pc:sldMasterMk cId="946754946" sldId="2147483660"/>
              <pc:sldLayoutMk cId="1335655537" sldId="2147483663"/>
              <ac:spMk id="6" creationId="{00000000-0000-0000-0000-000000000000}"/>
            </ac:spMkLst>
          </pc:spChg>
          <pc:spChg chg="mod">
            <ac:chgData name="Fake Test User" userId="SID-0" providerId="Test" clId="FakeClientId" dt="2019-08-08T07:32:52.775" v="11" actId="790"/>
            <ac:spMkLst>
              <pc:docMk/>
              <pc:sldMasterMk cId="946754946" sldId="2147483660"/>
              <pc:sldLayoutMk cId="1335655537" sldId="2147483663"/>
              <ac:spMk id="7" creationId="{00000000-0000-0000-0000-000000000000}"/>
            </ac:spMkLst>
          </pc:spChg>
          <pc:spChg chg="mod">
            <ac:chgData name="Fake Test User" userId="SID-0" providerId="Test" clId="FakeClientId" dt="2019-08-08T07:32:52.775" v="11" actId="790"/>
            <ac:spMkLst>
              <pc:docMk/>
              <pc:sldMasterMk cId="946754946" sldId="2147483660"/>
              <pc:sldLayoutMk cId="1335655537" sldId="2147483663"/>
              <ac:spMk id="8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8T07:32:58.697" v="12" actId="790"/>
          <pc:sldLayoutMkLst>
            <pc:docMk/>
            <pc:sldMasterMk cId="946754946" sldId="2147483660"/>
            <pc:sldLayoutMk cId="3328223887" sldId="2147483664"/>
          </pc:sldLayoutMkLst>
          <pc:spChg chg="mod">
            <ac:chgData name="Fake Test User" userId="SID-0" providerId="Test" clId="FakeClientId" dt="2019-08-08T07:32:58.697" v="12" actId="790"/>
            <ac:spMkLst>
              <pc:docMk/>
              <pc:sldMasterMk cId="946754946" sldId="2147483660"/>
              <pc:sldLayoutMk cId="3328223887" sldId="2147483664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2:58.697" v="12" actId="790"/>
            <ac:spMkLst>
              <pc:docMk/>
              <pc:sldMasterMk cId="946754946" sldId="2147483660"/>
              <pc:sldLayoutMk cId="3328223887" sldId="2147483664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2:58.697" v="12" actId="790"/>
            <ac:spMkLst>
              <pc:docMk/>
              <pc:sldMasterMk cId="946754946" sldId="2147483660"/>
              <pc:sldLayoutMk cId="3328223887" sldId="2147483664"/>
              <ac:spMk id="4" creationId="{00000000-0000-0000-0000-000000000000}"/>
            </ac:spMkLst>
          </pc:spChg>
          <pc:spChg chg="mod">
            <ac:chgData name="Fake Test User" userId="SID-0" providerId="Test" clId="FakeClientId" dt="2019-08-08T07:32:58.697" v="12" actId="790"/>
            <ac:spMkLst>
              <pc:docMk/>
              <pc:sldMasterMk cId="946754946" sldId="2147483660"/>
              <pc:sldLayoutMk cId="3328223887" sldId="2147483664"/>
              <ac:spMk id="5" creationId="{00000000-0000-0000-0000-000000000000}"/>
            </ac:spMkLst>
          </pc:spChg>
          <pc:spChg chg="mod">
            <ac:chgData name="Fake Test User" userId="SID-0" providerId="Test" clId="FakeClientId" dt="2019-08-08T07:32:58.697" v="12" actId="790"/>
            <ac:spMkLst>
              <pc:docMk/>
              <pc:sldMasterMk cId="946754946" sldId="2147483660"/>
              <pc:sldLayoutMk cId="3328223887" sldId="2147483664"/>
              <ac:spMk id="6" creationId="{00000000-0000-0000-0000-000000000000}"/>
            </ac:spMkLst>
          </pc:spChg>
          <pc:spChg chg="mod">
            <ac:chgData name="Fake Test User" userId="SID-0" providerId="Test" clId="FakeClientId" dt="2019-08-08T07:32:58.697" v="12" actId="790"/>
            <ac:spMkLst>
              <pc:docMk/>
              <pc:sldMasterMk cId="946754946" sldId="2147483660"/>
              <pc:sldLayoutMk cId="3328223887" sldId="2147483664"/>
              <ac:spMk id="7" creationId="{00000000-0000-0000-0000-000000000000}"/>
            </ac:spMkLst>
          </pc:spChg>
          <pc:spChg chg="mod">
            <ac:chgData name="Fake Test User" userId="SID-0" providerId="Test" clId="FakeClientId" dt="2019-08-08T07:32:58.697" v="12" actId="790"/>
            <ac:spMkLst>
              <pc:docMk/>
              <pc:sldMasterMk cId="946754946" sldId="2147483660"/>
              <pc:sldLayoutMk cId="3328223887" sldId="2147483664"/>
              <ac:spMk id="8" creationId="{00000000-0000-0000-0000-000000000000}"/>
            </ac:spMkLst>
          </pc:spChg>
          <pc:spChg chg="mod">
            <ac:chgData name="Fake Test User" userId="SID-0" providerId="Test" clId="FakeClientId" dt="2019-08-08T07:32:58.697" v="12" actId="790"/>
            <ac:spMkLst>
              <pc:docMk/>
              <pc:sldMasterMk cId="946754946" sldId="2147483660"/>
              <pc:sldLayoutMk cId="3328223887" sldId="2147483664"/>
              <ac:spMk id="9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8T07:33:04.573" v="13" actId="790"/>
          <pc:sldLayoutMkLst>
            <pc:docMk/>
            <pc:sldMasterMk cId="946754946" sldId="2147483660"/>
            <pc:sldLayoutMk cId="3606029816" sldId="2147483665"/>
          </pc:sldLayoutMkLst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4" creationId="{00000000-0000-0000-0000-000000000000}"/>
            </ac:spMkLst>
          </pc:spChg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5" creationId="{00000000-0000-0000-0000-000000000000}"/>
            </ac:spMkLst>
          </pc:spChg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6" creationId="{00000000-0000-0000-0000-000000000000}"/>
            </ac:spMkLst>
          </pc:spChg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7" creationId="{00000000-0000-0000-0000-000000000000}"/>
            </ac:spMkLst>
          </pc:spChg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8" creationId="{00000000-0000-0000-0000-000000000000}"/>
            </ac:spMkLst>
          </pc:spChg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9" creationId="{00000000-0000-0000-0000-000000000000}"/>
            </ac:spMkLst>
          </pc:spChg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10" creationId="{00000000-0000-0000-0000-000000000000}"/>
            </ac:spMkLst>
          </pc:spChg>
          <pc:spChg chg="mod">
            <ac:chgData name="Fake Test User" userId="SID-0" providerId="Test" clId="FakeClientId" dt="2019-08-08T07:33:04.573" v="13" actId="790"/>
            <ac:spMkLst>
              <pc:docMk/>
              <pc:sldMasterMk cId="946754946" sldId="2147483660"/>
              <pc:sldLayoutMk cId="3606029816" sldId="2147483665"/>
              <ac:spMk id="11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8T07:33:11.744" v="14" actId="790"/>
          <pc:sldLayoutMkLst>
            <pc:docMk/>
            <pc:sldMasterMk cId="946754946" sldId="2147483660"/>
            <pc:sldLayoutMk cId="100814485" sldId="2147483666"/>
          </pc:sldLayoutMkLst>
          <pc:spChg chg="mod">
            <ac:chgData name="Fake Test User" userId="SID-0" providerId="Test" clId="FakeClientId" dt="2019-08-08T07:33:11.744" v="14" actId="790"/>
            <ac:spMkLst>
              <pc:docMk/>
              <pc:sldMasterMk cId="946754946" sldId="2147483660"/>
              <pc:sldLayoutMk cId="100814485" sldId="2147483666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3:11.744" v="14" actId="790"/>
            <ac:spMkLst>
              <pc:docMk/>
              <pc:sldMasterMk cId="946754946" sldId="2147483660"/>
              <pc:sldLayoutMk cId="100814485" sldId="2147483666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3:11.744" v="14" actId="790"/>
            <ac:spMkLst>
              <pc:docMk/>
              <pc:sldMasterMk cId="946754946" sldId="2147483660"/>
              <pc:sldLayoutMk cId="100814485" sldId="2147483666"/>
              <ac:spMk id="4" creationId="{00000000-0000-0000-0000-000000000000}"/>
            </ac:spMkLst>
          </pc:spChg>
          <pc:spChg chg="mod">
            <ac:chgData name="Fake Test User" userId="SID-0" providerId="Test" clId="FakeClientId" dt="2019-08-08T07:33:11.744" v="14" actId="790"/>
            <ac:spMkLst>
              <pc:docMk/>
              <pc:sldMasterMk cId="946754946" sldId="2147483660"/>
              <pc:sldLayoutMk cId="100814485" sldId="2147483666"/>
              <ac:spMk id="5" creationId="{00000000-0000-0000-0000-000000000000}"/>
            </ac:spMkLst>
          </pc:spChg>
          <pc:spChg chg="mod">
            <ac:chgData name="Fake Test User" userId="SID-0" providerId="Test" clId="FakeClientId" dt="2019-08-08T07:33:11.744" v="14" actId="790"/>
            <ac:spMkLst>
              <pc:docMk/>
              <pc:sldMasterMk cId="946754946" sldId="2147483660"/>
              <pc:sldLayoutMk cId="100814485" sldId="2147483666"/>
              <ac:spMk id="6" creationId="{00000000-0000-0000-0000-000000000000}"/>
            </ac:spMkLst>
          </pc:spChg>
          <pc:spChg chg="mod">
            <ac:chgData name="Fake Test User" userId="SID-0" providerId="Test" clId="FakeClientId" dt="2019-08-08T07:33:11.744" v="14" actId="790"/>
            <ac:spMkLst>
              <pc:docMk/>
              <pc:sldMasterMk cId="946754946" sldId="2147483660"/>
              <pc:sldLayoutMk cId="100814485" sldId="2147483666"/>
              <ac:spMk id="7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8T07:33:18.634" v="15" actId="790"/>
          <pc:sldLayoutMkLst>
            <pc:docMk/>
            <pc:sldMasterMk cId="946754946" sldId="2147483660"/>
            <pc:sldLayoutMk cId="4037432058" sldId="2147483667"/>
          </pc:sldLayoutMkLst>
          <pc:spChg chg="mod">
            <ac:chgData name="Fake Test User" userId="SID-0" providerId="Test" clId="FakeClientId" dt="2019-08-08T07:33:18.634" v="15" actId="790"/>
            <ac:spMkLst>
              <pc:docMk/>
              <pc:sldMasterMk cId="946754946" sldId="2147483660"/>
              <pc:sldLayoutMk cId="4037432058" sldId="2147483667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3:18.634" v="15" actId="790"/>
            <ac:spMkLst>
              <pc:docMk/>
              <pc:sldMasterMk cId="946754946" sldId="2147483660"/>
              <pc:sldLayoutMk cId="4037432058" sldId="2147483667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3:18.634" v="15" actId="790"/>
            <ac:spMkLst>
              <pc:docMk/>
              <pc:sldMasterMk cId="946754946" sldId="2147483660"/>
              <pc:sldLayoutMk cId="4037432058" sldId="2147483667"/>
              <ac:spMk id="4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8T07:33:24.587" v="16" actId="790"/>
          <pc:sldLayoutMkLst>
            <pc:docMk/>
            <pc:sldMasterMk cId="946754946" sldId="2147483660"/>
            <pc:sldLayoutMk cId="1784193825" sldId="2147483668"/>
          </pc:sldLayoutMkLst>
          <pc:spChg chg="mod">
            <ac:chgData name="Fake Test User" userId="SID-0" providerId="Test" clId="FakeClientId" dt="2019-08-08T07:33:24.587" v="16" actId="790"/>
            <ac:spMkLst>
              <pc:docMk/>
              <pc:sldMasterMk cId="946754946" sldId="2147483660"/>
              <pc:sldLayoutMk cId="1784193825" sldId="2147483668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3:24.587" v="16" actId="790"/>
            <ac:spMkLst>
              <pc:docMk/>
              <pc:sldMasterMk cId="946754946" sldId="2147483660"/>
              <pc:sldLayoutMk cId="1784193825" sldId="2147483668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3:24.587" v="16" actId="790"/>
            <ac:spMkLst>
              <pc:docMk/>
              <pc:sldMasterMk cId="946754946" sldId="2147483660"/>
              <pc:sldLayoutMk cId="1784193825" sldId="2147483668"/>
              <ac:spMk id="4" creationId="{00000000-0000-0000-0000-000000000000}"/>
            </ac:spMkLst>
          </pc:spChg>
          <pc:spChg chg="mod">
            <ac:chgData name="Fake Test User" userId="SID-0" providerId="Test" clId="FakeClientId" dt="2019-08-08T07:33:24.587" v="16" actId="790"/>
            <ac:spMkLst>
              <pc:docMk/>
              <pc:sldMasterMk cId="946754946" sldId="2147483660"/>
              <pc:sldLayoutMk cId="1784193825" sldId="2147483668"/>
              <ac:spMk id="5" creationId="{00000000-0000-0000-0000-000000000000}"/>
            </ac:spMkLst>
          </pc:spChg>
          <pc:spChg chg="mod">
            <ac:chgData name="Fake Test User" userId="SID-0" providerId="Test" clId="FakeClientId" dt="2019-08-08T07:33:24.587" v="16" actId="790"/>
            <ac:spMkLst>
              <pc:docMk/>
              <pc:sldMasterMk cId="946754946" sldId="2147483660"/>
              <pc:sldLayoutMk cId="1784193825" sldId="2147483668"/>
              <ac:spMk id="6" creationId="{00000000-0000-0000-0000-000000000000}"/>
            </ac:spMkLst>
          </pc:spChg>
          <pc:spChg chg="mod">
            <ac:chgData name="Fake Test User" userId="SID-0" providerId="Test" clId="FakeClientId" dt="2019-08-08T07:33:24.587" v="16" actId="790"/>
            <ac:spMkLst>
              <pc:docMk/>
              <pc:sldMasterMk cId="946754946" sldId="2147483660"/>
              <pc:sldLayoutMk cId="1784193825" sldId="2147483668"/>
              <ac:spMk id="7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8T07:33:34.723" v="17" actId="790"/>
          <pc:sldLayoutMkLst>
            <pc:docMk/>
            <pc:sldMasterMk cId="946754946" sldId="2147483660"/>
            <pc:sldLayoutMk cId="3161095380" sldId="2147483669"/>
          </pc:sldLayoutMkLst>
          <pc:spChg chg="mod">
            <ac:chgData name="Fake Test User" userId="SID-0" providerId="Test" clId="FakeClientId" dt="2019-08-08T07:33:34.723" v="17" actId="790"/>
            <ac:spMkLst>
              <pc:docMk/>
              <pc:sldMasterMk cId="946754946" sldId="2147483660"/>
              <pc:sldLayoutMk cId="3161095380" sldId="2147483669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3:34.723" v="17" actId="790"/>
            <ac:spMkLst>
              <pc:docMk/>
              <pc:sldMasterMk cId="946754946" sldId="2147483660"/>
              <pc:sldLayoutMk cId="3161095380" sldId="2147483669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3:34.723" v="17" actId="790"/>
            <ac:spMkLst>
              <pc:docMk/>
              <pc:sldMasterMk cId="946754946" sldId="2147483660"/>
              <pc:sldLayoutMk cId="3161095380" sldId="2147483669"/>
              <ac:spMk id="4" creationId="{00000000-0000-0000-0000-000000000000}"/>
            </ac:spMkLst>
          </pc:spChg>
          <pc:spChg chg="mod">
            <ac:chgData name="Fake Test User" userId="SID-0" providerId="Test" clId="FakeClientId" dt="2019-08-08T07:33:34.723" v="17" actId="790"/>
            <ac:spMkLst>
              <pc:docMk/>
              <pc:sldMasterMk cId="946754946" sldId="2147483660"/>
              <pc:sldLayoutMk cId="3161095380" sldId="2147483669"/>
              <ac:spMk id="5" creationId="{00000000-0000-0000-0000-000000000000}"/>
            </ac:spMkLst>
          </pc:spChg>
          <pc:spChg chg="mod">
            <ac:chgData name="Fake Test User" userId="SID-0" providerId="Test" clId="FakeClientId" dt="2019-08-08T07:33:34.723" v="17" actId="790"/>
            <ac:spMkLst>
              <pc:docMk/>
              <pc:sldMasterMk cId="946754946" sldId="2147483660"/>
              <pc:sldLayoutMk cId="3161095380" sldId="2147483669"/>
              <ac:spMk id="6" creationId="{00000000-0000-0000-0000-000000000000}"/>
            </ac:spMkLst>
          </pc:spChg>
          <pc:spChg chg="mod">
            <ac:chgData name="Fake Test User" userId="SID-0" providerId="Test" clId="FakeClientId" dt="2019-08-08T07:33:34.723" v="17" actId="790"/>
            <ac:spMkLst>
              <pc:docMk/>
              <pc:sldMasterMk cId="946754946" sldId="2147483660"/>
              <pc:sldLayoutMk cId="3161095380" sldId="2147483669"/>
              <ac:spMk id="7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8T07:33:41.613" v="18" actId="790"/>
          <pc:sldLayoutMkLst>
            <pc:docMk/>
            <pc:sldMasterMk cId="946754946" sldId="2147483660"/>
            <pc:sldLayoutMk cId="596921339" sldId="2147483670"/>
          </pc:sldLayoutMkLst>
          <pc:spChg chg="mod">
            <ac:chgData name="Fake Test User" userId="SID-0" providerId="Test" clId="FakeClientId" dt="2019-08-08T07:33:41.613" v="18" actId="790"/>
            <ac:spMkLst>
              <pc:docMk/>
              <pc:sldMasterMk cId="946754946" sldId="2147483660"/>
              <pc:sldLayoutMk cId="596921339" sldId="2147483670"/>
              <ac:spMk id="2" creationId="{00000000-0000-0000-0000-000000000000}"/>
            </ac:spMkLst>
          </pc:spChg>
          <pc:spChg chg="mod">
            <ac:chgData name="Fake Test User" userId="SID-0" providerId="Test" clId="FakeClientId" dt="2019-08-08T07:33:41.613" v="18" actId="790"/>
            <ac:spMkLst>
              <pc:docMk/>
              <pc:sldMasterMk cId="946754946" sldId="2147483660"/>
              <pc:sldLayoutMk cId="596921339" sldId="2147483670"/>
              <ac:spMk id="3" creationId="{00000000-0000-0000-0000-000000000000}"/>
            </ac:spMkLst>
          </pc:spChg>
          <pc:spChg chg="mod">
            <ac:chgData name="Fake Test User" userId="SID-0" providerId="Test" clId="FakeClientId" dt="2019-08-08T07:33:41.613" v="18" actId="790"/>
            <ac:spMkLst>
              <pc:docMk/>
              <pc:sldMasterMk cId="946754946" sldId="2147483660"/>
              <pc:sldLayoutMk cId="596921339" sldId="2147483670"/>
              <ac:spMk id="4" creationId="{00000000-0000-0000-0000-000000000000}"/>
            </ac:spMkLst>
          </pc:spChg>
          <pc:spChg chg="mod">
            <ac:chgData name="Fake Test User" userId="SID-0" providerId="Test" clId="FakeClientId" dt="2019-08-08T07:33:41.613" v="18" actId="790"/>
            <ac:spMkLst>
              <pc:docMk/>
              <pc:sldMasterMk cId="946754946" sldId="2147483660"/>
              <pc:sldLayoutMk cId="596921339" sldId="2147483670"/>
              <ac:spMk id="5" creationId="{00000000-0000-0000-0000-000000000000}"/>
            </ac:spMkLst>
          </pc:spChg>
          <pc:spChg chg="mod">
            <ac:chgData name="Fake Test User" userId="SID-0" providerId="Test" clId="FakeClientId" dt="2019-08-08T07:33:41.613" v="18" actId="790"/>
            <ac:spMkLst>
              <pc:docMk/>
              <pc:sldMasterMk cId="946754946" sldId="2147483660"/>
              <pc:sldLayoutMk cId="596921339" sldId="2147483670"/>
              <ac:spMk id="6" creationId="{00000000-0000-0000-0000-000000000000}"/>
            </ac:spMkLst>
          </pc:spChg>
          <pc:spChg chg="mod">
            <ac:chgData name="Fake Test User" userId="SID-0" providerId="Test" clId="FakeClientId" dt="2019-08-08T07:33:41.613" v="18" actId="790"/>
            <ac:spMkLst>
              <pc:docMk/>
              <pc:sldMasterMk cId="946754946" sldId="2147483660"/>
              <pc:sldLayoutMk cId="596921339" sldId="2147483670"/>
              <ac:spMk id="7" creationId="{00000000-0000-0000-0000-000000000000}"/>
            </ac:spMkLst>
          </pc:spChg>
          <pc:spChg chg="mod">
            <ac:chgData name="Fake Test User" userId="SID-0" providerId="Test" clId="FakeClientId" dt="2019-08-08T07:33:41.613" v="18" actId="790"/>
            <ac:spMkLst>
              <pc:docMk/>
              <pc:sldMasterMk cId="946754946" sldId="2147483660"/>
              <pc:sldLayoutMk cId="596921339" sldId="2147483670"/>
              <ac:spMk id="8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9T02:25:27.781" v="20" actId="790"/>
          <pc:sldLayoutMkLst>
            <pc:docMk/>
            <pc:sldMasterMk cId="946754946" sldId="2147483660"/>
            <pc:sldLayoutMk cId="1302266631" sldId="2147483671"/>
          </pc:sldLayoutMkLst>
          <pc:spChg chg="mod">
            <ac:chgData name="Fake Test User" userId="SID-0" providerId="Test" clId="FakeClientId" dt="2019-08-09T02:25:27.781" v="20" actId="790"/>
            <ac:spMkLst>
              <pc:docMk/>
              <pc:sldMasterMk cId="946754946" sldId="2147483660"/>
              <pc:sldLayoutMk cId="1302266631" sldId="2147483671"/>
              <ac:spMk id="2" creationId="{00000000-0000-0000-0000-000000000000}"/>
            </ac:spMkLst>
          </pc:spChg>
          <pc:spChg chg="mod">
            <ac:chgData name="Fake Test User" userId="SID-0" providerId="Test" clId="FakeClientId" dt="2019-08-09T02:25:27.781" v="20" actId="790"/>
            <ac:spMkLst>
              <pc:docMk/>
              <pc:sldMasterMk cId="946754946" sldId="2147483660"/>
              <pc:sldLayoutMk cId="1302266631" sldId="2147483671"/>
              <ac:spMk id="3" creationId="{00000000-0000-0000-0000-000000000000}"/>
            </ac:spMkLst>
          </pc:spChg>
          <pc:spChg chg="mod">
            <ac:chgData name="Fake Test User" userId="SID-0" providerId="Test" clId="FakeClientId" dt="2019-08-09T02:25:27.781" v="20" actId="790"/>
            <ac:spMkLst>
              <pc:docMk/>
              <pc:sldMasterMk cId="946754946" sldId="2147483660"/>
              <pc:sldLayoutMk cId="1302266631" sldId="2147483671"/>
              <ac:spMk id="4" creationId="{00000000-0000-0000-0000-000000000000}"/>
            </ac:spMkLst>
          </pc:spChg>
          <pc:spChg chg="mod">
            <ac:chgData name="Fake Test User" userId="SID-0" providerId="Test" clId="FakeClientId" dt="2019-08-09T02:25:27.781" v="20" actId="790"/>
            <ac:spMkLst>
              <pc:docMk/>
              <pc:sldMasterMk cId="946754946" sldId="2147483660"/>
              <pc:sldLayoutMk cId="1302266631" sldId="2147483671"/>
              <ac:spMk id="5" creationId="{00000000-0000-0000-0000-000000000000}"/>
            </ac:spMkLst>
          </pc:spChg>
          <pc:spChg chg="mod">
            <ac:chgData name="Fake Test User" userId="SID-0" providerId="Test" clId="FakeClientId" dt="2019-08-09T02:25:27.781" v="20" actId="790"/>
            <ac:spMkLst>
              <pc:docMk/>
              <pc:sldMasterMk cId="946754946" sldId="2147483660"/>
              <pc:sldLayoutMk cId="1302266631" sldId="2147483671"/>
              <ac:spMk id="6" creationId="{00000000-0000-0000-0000-000000000000}"/>
            </ac:spMkLst>
          </pc:spChg>
          <pc:spChg chg="mod">
            <ac:chgData name="Fake Test User" userId="SID-0" providerId="Test" clId="FakeClientId" dt="2019-08-09T02:25:27.781" v="20" actId="790"/>
            <ac:spMkLst>
              <pc:docMk/>
              <pc:sldMasterMk cId="946754946" sldId="2147483660"/>
              <pc:sldLayoutMk cId="1302266631" sldId="2147483671"/>
              <ac:spMk id="7" creationId="{00000000-0000-0000-0000-000000000000}"/>
            </ac:spMkLst>
          </pc:spChg>
          <pc:spChg chg="mod">
            <ac:chgData name="Fake Test User" userId="SID-0" providerId="Test" clId="FakeClientId" dt="2019-08-09T02:25:27.781" v="20" actId="790"/>
            <ac:spMkLst>
              <pc:docMk/>
              <pc:sldMasterMk cId="946754946" sldId="2147483660"/>
              <pc:sldLayoutMk cId="1302266631" sldId="2147483671"/>
              <ac:spMk id="8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768BEA6-295A-4B48-9898-7CD9E40197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noProof="1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57DAB2C-804F-4A1A-A957-839E9DF857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8CFD96-CC1B-42F3-A095-D2A9A0607167}" type="datetime1">
              <a:rPr lang="zh-CN" altLang="en-US" noProof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2020/7/6</a:t>
            </a:fld>
            <a:endParaRPr lang="zh-CN" altLang="en-US" noProof="1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7817B3-93B3-40BE-A3E1-69D67DF48C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noProof="1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0DE84E-C609-41E0-B2B1-102119C4138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367B8C-8E11-4BE8-92AB-4542C96FA0CB}" type="slidenum">
              <a:rPr lang="en-US" altLang="zh-CN" noProof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noProof="1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5366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png>
</file>

<file path=ppt/media/image18.png>
</file>

<file path=ppt/media/image2.tiff>
</file>

<file path=ppt/media/image3.tiff>
</file>

<file path=ppt/media/image4.tiff>
</file>

<file path=ppt/media/image5.pn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3817120-FE20-47E6-92D2-B4094FC1BB7A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1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F61EA0F-A667-4B49-8422-0062BC55E249}" type="slidenum">
              <a:rPr lang="en-US" altLang="zh-CN" noProof="1" smtClean="0"/>
              <a:pPr/>
              <a:t>‹#›</a:t>
            </a:fld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zh-CN" noProof="1" smtClean="0"/>
              <a:t>1</a:t>
            </a:fld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/>
              <a:pPr/>
              <a:t>4</a:t>
            </a:fld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1381232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rtlCol="0"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838202" y="5110609"/>
            <a:ext cx="6705599" cy="1137793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600"/>
              </a:spcBef>
              <a:buNone/>
              <a:defRPr sz="2800">
                <a:solidFill>
                  <a:srgbClr val="D24726"/>
                </a:solidFill>
                <a:latin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1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A1944A-E2DF-45B6-A60C-A27D14D72CBA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B5E890-9DB2-4D03-993B-73937DBB0595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0576C9-7BD5-416B-83A6-3A459F90841D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矩形 7"/>
          <p:cNvSpPr/>
          <p:nvPr userDrawn="1"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1825625"/>
            <a:ext cx="416775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Aft>
                <a:spcPts val="1200"/>
              </a:spcAft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spcAft>
                <a:spcPts val="1200"/>
              </a:spcAft>
              <a:defRPr sz="1400">
                <a:solidFill>
                  <a:schemeClr val="bg1">
                    <a:lumMod val="50000"/>
                  </a:schemeClr>
                </a:solidFill>
              </a:defRPr>
            </a:lvl2pPr>
            <a:lvl3pPr>
              <a:lnSpc>
                <a:spcPct val="150000"/>
              </a:lnSpc>
              <a:spcAft>
                <a:spcPts val="1200"/>
              </a:spcAft>
              <a:defRPr sz="1200">
                <a:solidFill>
                  <a:schemeClr val="bg1">
                    <a:lumMod val="50000"/>
                  </a:schemeClr>
                </a:solidFill>
              </a:defRPr>
            </a:lvl3pPr>
            <a:lvl4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4pPr>
            <a:lvl5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0868EE-4DD7-413D-AE5E-83AF066BD7BC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rtlCol="0" anchor="ctr">
            <a:noAutofit/>
          </a:bodyPr>
          <a:lstStyle>
            <a:lvl1pPr algn="l">
              <a:defRPr sz="4800">
                <a:solidFill>
                  <a:srgbClr val="D24726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rtlCol="0" anchor="ctr">
            <a:normAutofit/>
          </a:bodyPr>
          <a:lstStyle>
            <a:lvl1pPr marL="0" indent="0">
              <a:lnSpc>
                <a:spcPct val="150000"/>
              </a:lnSpc>
              <a:buNone/>
              <a:defRPr sz="2800">
                <a:solidFill>
                  <a:schemeClr val="bg1"/>
                </a:solidFill>
                <a:latin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A32019-F8E6-4A76-935C-E3414CA717C6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长方形 7"/>
          <p:cNvSpPr/>
          <p:nvPr userDrawn="1"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EF131C-040A-4332-8DFE-B61A7733D541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9" name="长方形 8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0"/>
            <a:ext cx="10737851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1489075"/>
            <a:ext cx="5156200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1851" y="2193927"/>
            <a:ext cx="5156200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89664" y="1489075"/>
            <a:ext cx="5157787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89664" y="2193927"/>
            <a:ext cx="5157787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EA2BFA-CB66-4899-A909-CE035F82A1F8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11" name="长方形 10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DE7923-DB5B-40E6-9799-766ACDC7575D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7" name="长方形 6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D5EF73-3977-4FBD-9A1F-2AF86F4BA937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A75697-E0B3-44C5-A484-742964AA8024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5183188" y="987427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1"/>
              <a:t>单击图标，添加图片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4BBF4C-9153-4173-BA0F-756B7E433659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</a:defRPr>
            </a:lvl1pPr>
          </a:lstStyle>
          <a:p>
            <a:fld id="{8B60F440-79C9-460C-BBC3-D47398EA736A}" type="datetime1">
              <a:rPr lang="zh-CN" altLang="en-US" noProof="1" smtClean="0"/>
              <a:t>2020/7/6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</a:defRPr>
            </a:lvl1pPr>
          </a:lstStyle>
          <a:p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1" smtClean="0"/>
              <a:pPr/>
              <a:t>‹#›</a:t>
            </a:fld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"/><Relationship Id="rId5" Type="http://schemas.openxmlformats.org/officeDocument/2006/relationships/image" Target="../media/image8.tif"/><Relationship Id="rId4" Type="http://schemas.openxmlformats.org/officeDocument/2006/relationships/image" Target="../media/image7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sz="3200" dirty="0">
                <a:ea typeface="Microsoft YaHei UI" panose="020B0503020204020204" pitchFamily="34" charset="-122"/>
              </a:rPr>
              <a:t>基于深度学习生物显微图像超分辨率算法研究</a:t>
            </a:r>
            <a:endParaRPr lang="en-US" sz="3200" dirty="0">
              <a:ea typeface="Microsoft YaHei UI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叶学华</a:t>
            </a:r>
            <a:endParaRPr lang="en-US" dirty="0"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D9341F-6933-4308-93AF-A64E0D6E12B1}"/>
              </a:ext>
            </a:extLst>
          </p:cNvPr>
          <p:cNvSpPr txBox="1"/>
          <p:nvPr/>
        </p:nvSpPr>
        <p:spPr>
          <a:xfrm>
            <a:off x="604433" y="1695450"/>
            <a:ext cx="105683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通过高通量分析设备，收集了同一视野内的四种分辨率的荧光细胞图像共</a:t>
            </a:r>
            <a:r>
              <a:rPr lang="en-US" altLang="zh-CN" dirty="0"/>
              <a:t>1600</a:t>
            </a:r>
            <a:r>
              <a:rPr lang="zh-CN" altLang="en-US" dirty="0"/>
              <a:t>张，并将各通道的图像进行了合成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050CE8-DE55-45A2-9334-6943BC104A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181" y="5582275"/>
            <a:ext cx="457200" cy="457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CC277D-9225-4992-9B12-2EA73A2D3E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713" y="5118305"/>
            <a:ext cx="914400" cy="914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7EA811-A088-4A22-811D-E5D0BC0C42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445" y="4210675"/>
            <a:ext cx="1828800" cy="182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7F3D07-AF5D-4663-B467-F45ACF3C994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577" y="2375105"/>
            <a:ext cx="3657600" cy="3657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5B80D15-D617-4A2A-BA50-E998AE74727E}"/>
              </a:ext>
            </a:extLst>
          </p:cNvPr>
          <p:cNvSpPr txBox="1"/>
          <p:nvPr/>
        </p:nvSpPr>
        <p:spPr>
          <a:xfrm>
            <a:off x="1449255" y="6061608"/>
            <a:ext cx="1031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256</a:t>
            </a:r>
            <a:r>
              <a:rPr lang="zh-CN" altLang="en-US" dirty="0"/>
              <a:t>*</a:t>
            </a:r>
            <a:r>
              <a:rPr lang="en-US" altLang="zh-CN" dirty="0"/>
              <a:t>256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9603A4-7B94-486F-BD00-B8E560BF133A}"/>
              </a:ext>
            </a:extLst>
          </p:cNvPr>
          <p:cNvSpPr txBox="1"/>
          <p:nvPr/>
        </p:nvSpPr>
        <p:spPr>
          <a:xfrm>
            <a:off x="2811967" y="6059139"/>
            <a:ext cx="1031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512</a:t>
            </a:r>
            <a:r>
              <a:rPr lang="zh-CN" altLang="en-US" dirty="0"/>
              <a:t>*</a:t>
            </a:r>
            <a:r>
              <a:rPr lang="en-US" altLang="zh-CN" dirty="0"/>
              <a:t>512</a:t>
            </a:r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2204A9-0AAC-4C37-B363-042FE36F7F7A}"/>
              </a:ext>
            </a:extLst>
          </p:cNvPr>
          <p:cNvSpPr txBox="1"/>
          <p:nvPr/>
        </p:nvSpPr>
        <p:spPr>
          <a:xfrm>
            <a:off x="4834129" y="6039475"/>
            <a:ext cx="1281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1024</a:t>
            </a:r>
            <a:r>
              <a:rPr lang="zh-CN" altLang="en-US" dirty="0"/>
              <a:t>*</a:t>
            </a:r>
            <a:r>
              <a:rPr lang="en-US" altLang="zh-CN" dirty="0"/>
              <a:t>1024</a:t>
            </a:r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8D6D8B-D68E-4B3D-8C75-2DA71E4785FE}"/>
              </a:ext>
            </a:extLst>
          </p:cNvPr>
          <p:cNvSpPr txBox="1"/>
          <p:nvPr/>
        </p:nvSpPr>
        <p:spPr>
          <a:xfrm>
            <a:off x="8233513" y="6066029"/>
            <a:ext cx="1281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2048</a:t>
            </a:r>
            <a:r>
              <a:rPr lang="zh-CN" altLang="en-US" dirty="0"/>
              <a:t>*</a:t>
            </a:r>
            <a:r>
              <a:rPr lang="en-US" altLang="zh-CN" dirty="0"/>
              <a:t>2048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173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/>
          <a:lstStyle/>
          <a:p>
            <a:r>
              <a:rPr lang="zh-CN" altLang="en-US" dirty="0"/>
              <a:t>数据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FD0AD03-48B5-4BFE-9C4C-149F38CE7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4234" y="1395153"/>
            <a:ext cx="5357017" cy="25081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D75B908-1F89-4DC8-870C-1D7E9C22C6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2" t="73815" r="46043"/>
          <a:stretch/>
        </p:blipFill>
        <p:spPr>
          <a:xfrm>
            <a:off x="9453714" y="4018003"/>
            <a:ext cx="2554079" cy="25081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1F69D13-5651-44DC-8546-8373F389AA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16" t="73816" r="45719" b="-3"/>
          <a:stretch/>
        </p:blipFill>
        <p:spPr>
          <a:xfrm>
            <a:off x="6440127" y="4018002"/>
            <a:ext cx="2554085" cy="250814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A10C7AB-64FA-4745-BD47-2C49D4CC90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6" t="73815" r="44909"/>
          <a:stretch/>
        </p:blipFill>
        <p:spPr>
          <a:xfrm>
            <a:off x="434924" y="4018001"/>
            <a:ext cx="2554083" cy="25081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CF87A1-C5F0-4D11-943E-BA938F355F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1" t="74664" r="44448"/>
          <a:stretch/>
        </p:blipFill>
        <p:spPr>
          <a:xfrm>
            <a:off x="3448509" y="4018002"/>
            <a:ext cx="2670037" cy="2508145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49962C2-C45E-4258-BAD9-8CEA25EC3C2D}"/>
              </a:ext>
            </a:extLst>
          </p:cNvPr>
          <p:cNvCxnSpPr>
            <a:endCxn id="18" idx="0"/>
          </p:cNvCxnSpPr>
          <p:nvPr/>
        </p:nvCxnSpPr>
        <p:spPr>
          <a:xfrm flipH="1">
            <a:off x="1711966" y="3677265"/>
            <a:ext cx="1906305" cy="3407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B776E54-FB79-443C-B65D-A9ADF25AA62A}"/>
              </a:ext>
            </a:extLst>
          </p:cNvPr>
          <p:cNvCxnSpPr>
            <a:endCxn id="19" idx="0"/>
          </p:cNvCxnSpPr>
          <p:nvPr/>
        </p:nvCxnSpPr>
        <p:spPr>
          <a:xfrm>
            <a:off x="4385187" y="3677265"/>
            <a:ext cx="398341" cy="3407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096ECDF-EE2F-4223-8E74-A40B313DE5BA}"/>
              </a:ext>
            </a:extLst>
          </p:cNvPr>
          <p:cNvCxnSpPr>
            <a:endCxn id="17" idx="0"/>
          </p:cNvCxnSpPr>
          <p:nvPr/>
        </p:nvCxnSpPr>
        <p:spPr>
          <a:xfrm>
            <a:off x="5643716" y="3677265"/>
            <a:ext cx="2073454" cy="3407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296B9C5-7A98-4A5F-8200-5E0EA4E8AA5A}"/>
              </a:ext>
            </a:extLst>
          </p:cNvPr>
          <p:cNvCxnSpPr>
            <a:endCxn id="16" idx="0"/>
          </p:cNvCxnSpPr>
          <p:nvPr/>
        </p:nvCxnSpPr>
        <p:spPr>
          <a:xfrm>
            <a:off x="7590503" y="3677265"/>
            <a:ext cx="3140251" cy="340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901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方法</a:t>
            </a:r>
            <a:endParaRPr lang="en-US" dirty="0">
              <a:ea typeface="Microsoft YaHei UI" panose="020B0503020204020204" pitchFamily="34" charset="-122"/>
            </a:endParaRP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C4B86043-E098-44A9-8B5B-7AAB06CF46D0}"/>
              </a:ext>
            </a:extLst>
          </p:cNvPr>
          <p:cNvSpPr/>
          <p:nvPr/>
        </p:nvSpPr>
        <p:spPr>
          <a:xfrm>
            <a:off x="1809500" y="2751971"/>
            <a:ext cx="285750" cy="1428750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AD942-8A7B-4E3C-84EC-35ADA65E964E}"/>
              </a:ext>
            </a:extLst>
          </p:cNvPr>
          <p:cNvSpPr/>
          <p:nvPr/>
        </p:nvSpPr>
        <p:spPr>
          <a:xfrm>
            <a:off x="2103853" y="2570996"/>
            <a:ext cx="1263445" cy="354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High</a:t>
            </a:r>
            <a:r>
              <a:rPr lang="en-US" altLang="zh-CN" sz="1200" dirty="0"/>
              <a:t>-pass</a:t>
            </a:r>
            <a:endParaRPr lang="en-US" sz="1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6704F7-B987-4E77-8A26-69C5020A9A9D}"/>
              </a:ext>
            </a:extLst>
          </p:cNvPr>
          <p:cNvSpPr/>
          <p:nvPr/>
        </p:nvSpPr>
        <p:spPr>
          <a:xfrm>
            <a:off x="2095250" y="4003433"/>
            <a:ext cx="1263444" cy="354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Low</a:t>
            </a:r>
            <a:r>
              <a:rPr lang="en-US" altLang="zh-CN" sz="1200" dirty="0"/>
              <a:t>-pass</a:t>
            </a:r>
            <a:endParaRPr lang="en-US" sz="1200" dirty="0"/>
          </a:p>
        </p:txBody>
      </p:sp>
      <p:sp>
        <p:nvSpPr>
          <p:cNvPr id="8" name="Left Bracket 7">
            <a:extLst>
              <a:ext uri="{FF2B5EF4-FFF2-40B4-BE49-F238E27FC236}">
                <a16:creationId xmlns:a16="http://schemas.microsoft.com/office/drawing/2014/main" id="{F4019C91-BD08-4120-855B-F4391D26E034}"/>
              </a:ext>
            </a:extLst>
          </p:cNvPr>
          <p:cNvSpPr/>
          <p:nvPr/>
        </p:nvSpPr>
        <p:spPr>
          <a:xfrm>
            <a:off x="3595627" y="2377637"/>
            <a:ext cx="285750" cy="741294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108052-7139-4586-B5F6-577268D69BAB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1523750" y="3459398"/>
            <a:ext cx="285750" cy="69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FD73BE7-011C-4D0B-8717-0745AB3464FA}"/>
              </a:ext>
            </a:extLst>
          </p:cNvPr>
          <p:cNvSpPr/>
          <p:nvPr/>
        </p:nvSpPr>
        <p:spPr>
          <a:xfrm>
            <a:off x="3904457" y="2216420"/>
            <a:ext cx="1263445" cy="354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High</a:t>
            </a:r>
            <a:r>
              <a:rPr lang="en-US" altLang="zh-CN" sz="1200" dirty="0"/>
              <a:t>-pass(HH)</a:t>
            </a:r>
            <a:endParaRPr lang="en-US" sz="1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1669C8D-91D8-4506-A6A8-A73D18A9B1CD}"/>
              </a:ext>
            </a:extLst>
          </p:cNvPr>
          <p:cNvSpPr/>
          <p:nvPr/>
        </p:nvSpPr>
        <p:spPr>
          <a:xfrm>
            <a:off x="3904456" y="3644064"/>
            <a:ext cx="1263445" cy="354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High</a:t>
            </a:r>
            <a:r>
              <a:rPr lang="en-US" altLang="zh-CN" sz="1200" dirty="0"/>
              <a:t>-pass(LH)</a:t>
            </a:r>
            <a:endParaRPr lang="en-US" sz="12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4D4BEF-46F9-4A93-A51B-6612C15A7ED1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3367298" y="2748284"/>
            <a:ext cx="2283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Left Bracket 21">
            <a:extLst>
              <a:ext uri="{FF2B5EF4-FFF2-40B4-BE49-F238E27FC236}">
                <a16:creationId xmlns:a16="http://schemas.microsoft.com/office/drawing/2014/main" id="{D9B34593-6B37-4FE3-A591-D7915436004E}"/>
              </a:ext>
            </a:extLst>
          </p:cNvPr>
          <p:cNvSpPr/>
          <p:nvPr/>
        </p:nvSpPr>
        <p:spPr>
          <a:xfrm>
            <a:off x="3618707" y="3813762"/>
            <a:ext cx="285750" cy="741294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DCBEF2C-ACC2-49B1-8E62-36763DC8BBB4}"/>
              </a:ext>
            </a:extLst>
          </p:cNvPr>
          <p:cNvCxnSpPr>
            <a:endCxn id="22" idx="1"/>
          </p:cNvCxnSpPr>
          <p:nvPr/>
        </p:nvCxnSpPr>
        <p:spPr>
          <a:xfrm>
            <a:off x="3390378" y="4184409"/>
            <a:ext cx="2283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C4C22EF5-92B4-4A55-80F4-F90A1C39070A}"/>
              </a:ext>
            </a:extLst>
          </p:cNvPr>
          <p:cNvSpPr/>
          <p:nvPr/>
        </p:nvSpPr>
        <p:spPr>
          <a:xfrm>
            <a:off x="3904457" y="2934052"/>
            <a:ext cx="1263444" cy="354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Low</a:t>
            </a:r>
            <a:r>
              <a:rPr lang="en-US" altLang="zh-CN" sz="1200" dirty="0"/>
              <a:t>-pass(HL)</a:t>
            </a:r>
            <a:endParaRPr lang="en-US" sz="12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3D77A02-47D0-4E3B-A1AA-029D026E234D}"/>
              </a:ext>
            </a:extLst>
          </p:cNvPr>
          <p:cNvSpPr/>
          <p:nvPr/>
        </p:nvSpPr>
        <p:spPr>
          <a:xfrm>
            <a:off x="3904456" y="4338895"/>
            <a:ext cx="1263444" cy="354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Low</a:t>
            </a:r>
            <a:r>
              <a:rPr lang="en-US" altLang="zh-CN" sz="1200" dirty="0"/>
              <a:t>-pass(LL)</a:t>
            </a:r>
            <a:endParaRPr lang="en-US" sz="12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094360-435B-4A0C-8B99-4FB9C0E77DE3}"/>
              </a:ext>
            </a:extLst>
          </p:cNvPr>
          <p:cNvSpPr/>
          <p:nvPr/>
        </p:nvSpPr>
        <p:spPr>
          <a:xfrm>
            <a:off x="604434" y="3243461"/>
            <a:ext cx="916243" cy="458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image</a:t>
            </a:r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763EBA-F3E7-4B0D-95D2-E72924951176}"/>
              </a:ext>
            </a:extLst>
          </p:cNvPr>
          <p:cNvSpPr txBox="1"/>
          <p:nvPr/>
        </p:nvSpPr>
        <p:spPr>
          <a:xfrm>
            <a:off x="701139" y="17052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小波变换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1F63B12-FD17-4111-A90C-BC73AD463D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7915" y="1424885"/>
            <a:ext cx="3431674" cy="257375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F0EEFC3E-8108-405E-A5DC-C7880C49C1B0}"/>
              </a:ext>
            </a:extLst>
          </p:cNvPr>
          <p:cNvSpPr txBox="1"/>
          <p:nvPr/>
        </p:nvSpPr>
        <p:spPr>
          <a:xfrm>
            <a:off x="6485153" y="3848067"/>
            <a:ext cx="1503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Blue_channel</a:t>
            </a:r>
            <a:endParaRPr lang="en-US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A80DED9-C6E9-432B-876B-AB7E1570F4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965" y="1488377"/>
            <a:ext cx="3359752" cy="251981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22C69B7-4A18-494F-80EB-A99F0A50BA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9"/>
          <a:stretch/>
        </p:blipFill>
        <p:spPr>
          <a:xfrm>
            <a:off x="5448224" y="4176970"/>
            <a:ext cx="3480804" cy="245243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A811BA7F-142E-4DE7-B11F-37ECF733B9A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79" y="4780916"/>
            <a:ext cx="1177413" cy="1177413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A0AC8CF-A2B9-4C19-B2C3-036E13CDE4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2610" y="4780917"/>
            <a:ext cx="1177414" cy="1177414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2DE9FE43-A14D-420F-BE34-5C0C93DAAA72}"/>
              </a:ext>
            </a:extLst>
          </p:cNvPr>
          <p:cNvSpPr txBox="1"/>
          <p:nvPr/>
        </p:nvSpPr>
        <p:spPr>
          <a:xfrm>
            <a:off x="8995687" y="6048375"/>
            <a:ext cx="864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1-level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5F6E889-514B-431D-ADA8-2C0960F5E36D}"/>
              </a:ext>
            </a:extLst>
          </p:cNvPr>
          <p:cNvSpPr txBox="1"/>
          <p:nvPr/>
        </p:nvSpPr>
        <p:spPr>
          <a:xfrm>
            <a:off x="10369019" y="6048375"/>
            <a:ext cx="864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2-level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35F445A-3FB0-48FB-BA14-4A2110BEBCBC}"/>
              </a:ext>
            </a:extLst>
          </p:cNvPr>
          <p:cNvSpPr txBox="1"/>
          <p:nvPr/>
        </p:nvSpPr>
        <p:spPr>
          <a:xfrm>
            <a:off x="9264723" y="3868547"/>
            <a:ext cx="167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Green</a:t>
            </a:r>
            <a:r>
              <a:rPr lang="en-US" dirty="0" err="1"/>
              <a:t>_channel</a:t>
            </a:r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BE5E911-D1EE-426F-A6DE-F9D3571E1BF6}"/>
              </a:ext>
            </a:extLst>
          </p:cNvPr>
          <p:cNvSpPr txBox="1"/>
          <p:nvPr/>
        </p:nvSpPr>
        <p:spPr>
          <a:xfrm>
            <a:off x="6507595" y="6417707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Red</a:t>
            </a:r>
            <a:r>
              <a:rPr lang="en-US" dirty="0" err="1"/>
              <a:t>_channel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676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1850-6ED7-4CC8-ADE9-3BBF156A0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/>
          <a:lstStyle/>
          <a:p>
            <a:r>
              <a:rPr lang="zh-CN" altLang="en-US" dirty="0"/>
              <a:t>方法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AF7E80-5117-467F-BF2F-7F8A91F01750}"/>
              </a:ext>
            </a:extLst>
          </p:cNvPr>
          <p:cNvSpPr txBox="1"/>
          <p:nvPr/>
        </p:nvSpPr>
        <p:spPr>
          <a:xfrm>
            <a:off x="4765675" y="5986497"/>
            <a:ext cx="2426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VAE</a:t>
            </a:r>
            <a:r>
              <a:rPr lang="zh-CN" altLang="en-US" dirty="0"/>
              <a:t>（变分自编码器）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768EB9-4F46-4E8C-8898-8B83D36FFC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6" t="73815" r="44909"/>
          <a:stretch/>
        </p:blipFill>
        <p:spPr>
          <a:xfrm>
            <a:off x="2343150" y="2009515"/>
            <a:ext cx="1038650" cy="101996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CCE6BA5-7BD5-4572-A867-D4BAF10E5FC4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81800" y="2519500"/>
            <a:ext cx="504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179A2518-5BC1-441D-85DA-10AEDC284FC7}"/>
              </a:ext>
            </a:extLst>
          </p:cNvPr>
          <p:cNvSpPr/>
          <p:nvPr/>
        </p:nvSpPr>
        <p:spPr>
          <a:xfrm>
            <a:off x="3886200" y="2210529"/>
            <a:ext cx="1143000" cy="6179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1C30EE-867D-4065-A86C-1A2822A41092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5029200" y="2519498"/>
            <a:ext cx="5044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7F1DB9D6-C853-4238-ACC8-237EF6DC85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362611"/>
              </p:ext>
            </p:extLst>
          </p:nvPr>
        </p:nvGraphicFramePr>
        <p:xfrm>
          <a:off x="5533600" y="1592398"/>
          <a:ext cx="694734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7367">
                  <a:extLst>
                    <a:ext uri="{9D8B030D-6E8A-4147-A177-3AD203B41FA5}">
                      <a16:colId xmlns:a16="http://schemas.microsoft.com/office/drawing/2014/main" val="2552720714"/>
                    </a:ext>
                  </a:extLst>
                </a:gridCol>
                <a:gridCol w="347367">
                  <a:extLst>
                    <a:ext uri="{9D8B030D-6E8A-4147-A177-3AD203B41FA5}">
                      <a16:colId xmlns:a16="http://schemas.microsoft.com/office/drawing/2014/main" val="40164012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33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695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771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279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173145"/>
                  </a:ext>
                </a:extLst>
              </a:tr>
            </a:tbl>
          </a:graphicData>
        </a:graphic>
      </p:graphicFrame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884EDA9-36CA-4CCD-BD03-CB889F78C010}"/>
              </a:ext>
            </a:extLst>
          </p:cNvPr>
          <p:cNvCxnSpPr>
            <a:cxnSpLocks/>
          </p:cNvCxnSpPr>
          <p:nvPr/>
        </p:nvCxnSpPr>
        <p:spPr>
          <a:xfrm>
            <a:off x="6228334" y="2533387"/>
            <a:ext cx="582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04035A26-510E-4F53-A75A-5CCA9BEB0A7E}"/>
              </a:ext>
            </a:extLst>
          </p:cNvPr>
          <p:cNvSpPr/>
          <p:nvPr/>
        </p:nvSpPr>
        <p:spPr>
          <a:xfrm>
            <a:off x="6810375" y="2210528"/>
            <a:ext cx="1143000" cy="6179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decoder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787ABEC-7283-4E2D-801F-7CBB611441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6" t="73815" r="44909"/>
          <a:stretch/>
        </p:blipFill>
        <p:spPr>
          <a:xfrm>
            <a:off x="8535416" y="2009512"/>
            <a:ext cx="1038650" cy="1019969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33A666A-A9E0-4FF5-A535-B8DEAA3001F3}"/>
              </a:ext>
            </a:extLst>
          </p:cNvPr>
          <p:cNvCxnSpPr>
            <a:cxnSpLocks/>
          </p:cNvCxnSpPr>
          <p:nvPr/>
        </p:nvCxnSpPr>
        <p:spPr>
          <a:xfrm>
            <a:off x="7953375" y="2509173"/>
            <a:ext cx="582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AFD8797-B8E1-4B93-B0FF-84080B3011F0}"/>
              </a:ext>
            </a:extLst>
          </p:cNvPr>
          <p:cNvSpPr txBox="1"/>
          <p:nvPr/>
        </p:nvSpPr>
        <p:spPr>
          <a:xfrm>
            <a:off x="5124991" y="3828783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AE(</a:t>
            </a:r>
            <a:r>
              <a:rPr lang="zh-CN" altLang="en-US" dirty="0"/>
              <a:t>自编码器</a:t>
            </a:r>
            <a:r>
              <a:rPr lang="en-US" dirty="0"/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52FDF7F-3856-492C-A71A-AE1404BC12A2}"/>
              </a:ext>
            </a:extLst>
          </p:cNvPr>
          <p:cNvSpPr txBox="1"/>
          <p:nvPr/>
        </p:nvSpPr>
        <p:spPr>
          <a:xfrm>
            <a:off x="5326969" y="345563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压缩表示向量</a:t>
            </a:r>
            <a:endParaRPr lang="en-US" sz="12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15049D5-E939-4D04-BCD4-032CF5478A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6" t="73815" r="44909"/>
          <a:stretch/>
        </p:blipFill>
        <p:spPr>
          <a:xfrm>
            <a:off x="1713945" y="4518707"/>
            <a:ext cx="1038650" cy="1019969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9CA5121-3AB0-4863-ADDA-CC3F61AFAE9B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2752595" y="5028692"/>
            <a:ext cx="504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5EEDC2FF-F7D5-4DD9-9992-D2DDF87A21EE}"/>
              </a:ext>
            </a:extLst>
          </p:cNvPr>
          <p:cNvSpPr/>
          <p:nvPr/>
        </p:nvSpPr>
        <p:spPr>
          <a:xfrm>
            <a:off x="3256995" y="4719721"/>
            <a:ext cx="1143000" cy="6179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22FC329-7122-4602-8BFA-9C75B0E5AA30}"/>
              </a:ext>
            </a:extLst>
          </p:cNvPr>
          <p:cNvSpPr/>
          <p:nvPr/>
        </p:nvSpPr>
        <p:spPr>
          <a:xfrm>
            <a:off x="4858289" y="4619214"/>
            <a:ext cx="2056845" cy="8189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Statistical parameters</a:t>
            </a:r>
            <a:endParaRPr 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A82206B-93B4-43DC-90E3-03308CAF01CF}"/>
              </a:ext>
            </a:extLst>
          </p:cNvPr>
          <p:cNvCxnSpPr>
            <a:cxnSpLocks/>
            <a:stCxn id="29" idx="3"/>
            <a:endCxn id="30" idx="2"/>
          </p:cNvCxnSpPr>
          <p:nvPr/>
        </p:nvCxnSpPr>
        <p:spPr>
          <a:xfrm flipV="1">
            <a:off x="4399995" y="5028690"/>
            <a:ext cx="45829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8634395-6003-4149-B1F9-AFCC2CD900DD}"/>
              </a:ext>
            </a:extLst>
          </p:cNvPr>
          <p:cNvSpPr/>
          <p:nvPr/>
        </p:nvSpPr>
        <p:spPr>
          <a:xfrm>
            <a:off x="7373428" y="4733610"/>
            <a:ext cx="1143000" cy="6179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CE16BF5-C6AF-4F2A-826F-1AF0A288160A}"/>
              </a:ext>
            </a:extLst>
          </p:cNvPr>
          <p:cNvCxnSpPr>
            <a:cxnSpLocks/>
          </p:cNvCxnSpPr>
          <p:nvPr/>
        </p:nvCxnSpPr>
        <p:spPr>
          <a:xfrm flipV="1">
            <a:off x="6915134" y="5032893"/>
            <a:ext cx="45829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7265F2DC-CF2F-4D45-BBD5-95A7FFC529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6" t="73815" r="44909"/>
          <a:stretch/>
        </p:blipFill>
        <p:spPr>
          <a:xfrm>
            <a:off x="9097391" y="4518707"/>
            <a:ext cx="1038650" cy="1019969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05A27E8-2627-4C30-9772-59D9117F2DD4}"/>
              </a:ext>
            </a:extLst>
          </p:cNvPr>
          <p:cNvCxnSpPr>
            <a:cxnSpLocks/>
          </p:cNvCxnSpPr>
          <p:nvPr/>
        </p:nvCxnSpPr>
        <p:spPr>
          <a:xfrm>
            <a:off x="8515350" y="5018368"/>
            <a:ext cx="582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705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C40D94D-6049-47F4-8FD7-8FD361D22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网络架构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75DEBB-530B-49C7-BADA-5CBCBFDBA4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174" y="3242734"/>
            <a:ext cx="1066800" cy="10668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253E41D-5381-4CFC-A384-5D8A1C61FB58}"/>
              </a:ext>
            </a:extLst>
          </p:cNvPr>
          <p:cNvCxnSpPr>
            <a:stCxn id="3" idx="3"/>
          </p:cNvCxnSpPr>
          <p:nvPr/>
        </p:nvCxnSpPr>
        <p:spPr>
          <a:xfrm>
            <a:off x="2024974" y="3776134"/>
            <a:ext cx="4857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F29C9AD-8F59-4AB3-AE2A-1416E5875201}"/>
              </a:ext>
            </a:extLst>
          </p:cNvPr>
          <p:cNvSpPr/>
          <p:nvPr/>
        </p:nvSpPr>
        <p:spPr>
          <a:xfrm>
            <a:off x="2510750" y="2159001"/>
            <a:ext cx="814089" cy="3160182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47DB27-0805-4B09-8715-B7C81707E944}"/>
              </a:ext>
            </a:extLst>
          </p:cNvPr>
          <p:cNvSpPr/>
          <p:nvPr/>
        </p:nvSpPr>
        <p:spPr>
          <a:xfrm>
            <a:off x="2758400" y="2308476"/>
            <a:ext cx="361949" cy="3722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507CCF-1726-4591-A3A3-7ED91404A907}"/>
              </a:ext>
            </a:extLst>
          </p:cNvPr>
          <p:cNvSpPr/>
          <p:nvPr/>
        </p:nvSpPr>
        <p:spPr>
          <a:xfrm>
            <a:off x="2758399" y="2766239"/>
            <a:ext cx="361949" cy="3722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0EC292-76C7-4FE4-A03F-9B25FFE57C38}"/>
              </a:ext>
            </a:extLst>
          </p:cNvPr>
          <p:cNvSpPr/>
          <p:nvPr/>
        </p:nvSpPr>
        <p:spPr>
          <a:xfrm>
            <a:off x="2758400" y="3644155"/>
            <a:ext cx="361949" cy="372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160776-5735-4141-883C-3234801CD796}"/>
              </a:ext>
            </a:extLst>
          </p:cNvPr>
          <p:cNvSpPr/>
          <p:nvPr/>
        </p:nvSpPr>
        <p:spPr>
          <a:xfrm>
            <a:off x="2758400" y="4116609"/>
            <a:ext cx="361949" cy="3722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0C238A-3B7A-4B57-9EF4-34B935D60CC5}"/>
              </a:ext>
            </a:extLst>
          </p:cNvPr>
          <p:cNvSpPr/>
          <p:nvPr/>
        </p:nvSpPr>
        <p:spPr>
          <a:xfrm>
            <a:off x="2758401" y="4827434"/>
            <a:ext cx="361949" cy="3722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LL</a:t>
            </a:r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FA9657-C283-4EF4-ABAF-07DA0B8B250D}"/>
              </a:ext>
            </a:extLst>
          </p:cNvPr>
          <p:cNvSpPr txBox="1"/>
          <p:nvPr/>
        </p:nvSpPr>
        <p:spPr>
          <a:xfrm>
            <a:off x="2758399" y="3249921"/>
            <a:ext cx="461665" cy="3714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….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83AB8A-3D1D-486A-AE3D-E70C070194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388" y="5578186"/>
            <a:ext cx="524191" cy="5241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E10C24B-A677-4F7E-8458-60A7DBFC6405}"/>
              </a:ext>
            </a:extLst>
          </p:cNvPr>
          <p:cNvSpPr txBox="1"/>
          <p:nvPr/>
        </p:nvSpPr>
        <p:spPr>
          <a:xfrm>
            <a:off x="1248452" y="430953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545742-871D-4C21-8A7E-8BA905A27847}"/>
              </a:ext>
            </a:extLst>
          </p:cNvPr>
          <p:cNvSpPr/>
          <p:nvPr/>
        </p:nvSpPr>
        <p:spPr>
          <a:xfrm>
            <a:off x="4643141" y="3016344"/>
            <a:ext cx="1447799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VAE-Block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3E18D09-CF93-49F9-BBE3-4F2CEE97E012}"/>
              </a:ext>
            </a:extLst>
          </p:cNvPr>
          <p:cNvSpPr/>
          <p:nvPr/>
        </p:nvSpPr>
        <p:spPr>
          <a:xfrm>
            <a:off x="6857638" y="2540094"/>
            <a:ext cx="447675" cy="1714500"/>
          </a:xfrm>
          <a:prstGeom prst="rect">
            <a:avLst/>
          </a:prstGeom>
          <a:solidFill>
            <a:srgbClr val="D24726"/>
          </a:solidFill>
          <a:ln>
            <a:solidFill>
              <a:srgbClr val="DD46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/>
              <a:t>Conv2D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0503761-7140-4553-94A1-C17E28C886E6}"/>
              </a:ext>
            </a:extLst>
          </p:cNvPr>
          <p:cNvSpPr/>
          <p:nvPr/>
        </p:nvSpPr>
        <p:spPr>
          <a:xfrm>
            <a:off x="7314838" y="2540094"/>
            <a:ext cx="323850" cy="17145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 err="1"/>
              <a:t>Relu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8FEC01A-047A-4222-8133-940B046EB58C}"/>
              </a:ext>
            </a:extLst>
          </p:cNvPr>
          <p:cNvSpPr/>
          <p:nvPr/>
        </p:nvSpPr>
        <p:spPr>
          <a:xfrm>
            <a:off x="7643748" y="2540094"/>
            <a:ext cx="447675" cy="1714500"/>
          </a:xfrm>
          <a:prstGeom prst="rect">
            <a:avLst/>
          </a:prstGeom>
          <a:solidFill>
            <a:srgbClr val="DD46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/>
              <a:t>Conv2D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DCA90AC-64D0-463D-A719-0693A1A15136}"/>
              </a:ext>
            </a:extLst>
          </p:cNvPr>
          <p:cNvSpPr/>
          <p:nvPr/>
        </p:nvSpPr>
        <p:spPr>
          <a:xfrm>
            <a:off x="8100948" y="2540094"/>
            <a:ext cx="323850" cy="17145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 err="1"/>
              <a:t>Relu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C1F0B9F-0EBC-4B34-8960-42E676914B6F}"/>
              </a:ext>
            </a:extLst>
          </p:cNvPr>
          <p:cNvSpPr/>
          <p:nvPr/>
        </p:nvSpPr>
        <p:spPr>
          <a:xfrm>
            <a:off x="8434621" y="2540094"/>
            <a:ext cx="447675" cy="1714500"/>
          </a:xfrm>
          <a:prstGeom prst="rect">
            <a:avLst/>
          </a:prstGeom>
          <a:solidFill>
            <a:srgbClr val="D247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/>
              <a:t>Conv2D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0A0C98F-CC18-4756-B476-DBD1EE280E30}"/>
              </a:ext>
            </a:extLst>
          </p:cNvPr>
          <p:cNvSpPr/>
          <p:nvPr/>
        </p:nvSpPr>
        <p:spPr>
          <a:xfrm>
            <a:off x="8891821" y="2540094"/>
            <a:ext cx="323850" cy="17145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 err="1"/>
              <a:t>Relu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A8E9389-B302-442E-90DD-758D1194198F}"/>
              </a:ext>
            </a:extLst>
          </p:cNvPr>
          <p:cNvSpPr txBox="1"/>
          <p:nvPr/>
        </p:nvSpPr>
        <p:spPr>
          <a:xfrm>
            <a:off x="3711719" y="6155889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LR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FE45E0E-2250-4F52-B8F1-4AD91A5BBBAD}"/>
              </a:ext>
            </a:extLst>
          </p:cNvPr>
          <p:cNvSpPr/>
          <p:nvPr/>
        </p:nvSpPr>
        <p:spPr>
          <a:xfrm>
            <a:off x="6318391" y="3241446"/>
            <a:ext cx="311796" cy="311796"/>
          </a:xfrm>
          <a:prstGeom prst="ellipse">
            <a:avLst/>
          </a:prstGeom>
          <a:noFill/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+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FB8002CA-E550-45EE-BFA0-711D4CA58D1C}"/>
              </a:ext>
            </a:extLst>
          </p:cNvPr>
          <p:cNvCxnSpPr>
            <a:cxnSpLocks/>
            <a:endCxn id="67" idx="2"/>
          </p:cNvCxnSpPr>
          <p:nvPr/>
        </p:nvCxnSpPr>
        <p:spPr>
          <a:xfrm>
            <a:off x="5930073" y="3397344"/>
            <a:ext cx="3883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BF9628C1-7E48-4319-A647-1FEE0238B5E0}"/>
              </a:ext>
            </a:extLst>
          </p:cNvPr>
          <p:cNvCxnSpPr>
            <a:stCxn id="67" idx="6"/>
            <a:endCxn id="20" idx="1"/>
          </p:cNvCxnSpPr>
          <p:nvPr/>
        </p:nvCxnSpPr>
        <p:spPr>
          <a:xfrm>
            <a:off x="6630187" y="3397344"/>
            <a:ext cx="2274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214FBD1C-9461-4A30-8B7A-77BFA7E6C2D4}"/>
              </a:ext>
            </a:extLst>
          </p:cNvPr>
          <p:cNvCxnSpPr>
            <a:stCxn id="14" idx="3"/>
            <a:endCxn id="67" idx="4"/>
          </p:cNvCxnSpPr>
          <p:nvPr/>
        </p:nvCxnSpPr>
        <p:spPr>
          <a:xfrm flipV="1">
            <a:off x="4189579" y="3553242"/>
            <a:ext cx="2284710" cy="22870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DE2A5734-B1E0-4830-A592-00BD72C3A512}"/>
              </a:ext>
            </a:extLst>
          </p:cNvPr>
          <p:cNvSpPr/>
          <p:nvPr/>
        </p:nvSpPr>
        <p:spPr>
          <a:xfrm>
            <a:off x="3520438" y="2159001"/>
            <a:ext cx="814089" cy="3160182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AC1F73B-A3B7-4799-8750-1AA83B109CB9}"/>
              </a:ext>
            </a:extLst>
          </p:cNvPr>
          <p:cNvSpPr/>
          <p:nvPr/>
        </p:nvSpPr>
        <p:spPr>
          <a:xfrm>
            <a:off x="3768088" y="2308476"/>
            <a:ext cx="361949" cy="3722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DA5557C-60AF-4E70-A3E6-DE9257DD45D3}"/>
              </a:ext>
            </a:extLst>
          </p:cNvPr>
          <p:cNvSpPr/>
          <p:nvPr/>
        </p:nvSpPr>
        <p:spPr>
          <a:xfrm>
            <a:off x="3768087" y="2766239"/>
            <a:ext cx="361949" cy="3722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B725A08-C09E-4542-AAD1-C8E128919D3E}"/>
              </a:ext>
            </a:extLst>
          </p:cNvPr>
          <p:cNvSpPr/>
          <p:nvPr/>
        </p:nvSpPr>
        <p:spPr>
          <a:xfrm>
            <a:off x="3768088" y="3644155"/>
            <a:ext cx="361949" cy="372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5FA14DAB-A2F0-42F9-A0FB-DC300740846F}"/>
              </a:ext>
            </a:extLst>
          </p:cNvPr>
          <p:cNvSpPr/>
          <p:nvPr/>
        </p:nvSpPr>
        <p:spPr>
          <a:xfrm>
            <a:off x="3768088" y="4116609"/>
            <a:ext cx="361949" cy="3722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5817117-DC65-4E0E-8D63-3F9D52D8B271}"/>
              </a:ext>
            </a:extLst>
          </p:cNvPr>
          <p:cNvSpPr/>
          <p:nvPr/>
        </p:nvSpPr>
        <p:spPr>
          <a:xfrm>
            <a:off x="3768089" y="4827434"/>
            <a:ext cx="361949" cy="3722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LL</a:t>
            </a:r>
            <a:endParaRPr lang="en-US" sz="14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3F18925-9C11-4720-B3F9-A963ACDCA7B9}"/>
              </a:ext>
            </a:extLst>
          </p:cNvPr>
          <p:cNvSpPr txBox="1"/>
          <p:nvPr/>
        </p:nvSpPr>
        <p:spPr>
          <a:xfrm>
            <a:off x="3768087" y="3249921"/>
            <a:ext cx="461665" cy="3714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….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E74368C-ABC7-408F-B861-D72949C83FFC}"/>
              </a:ext>
            </a:extLst>
          </p:cNvPr>
          <p:cNvCxnSpPr>
            <a:cxnSpLocks/>
            <a:stCxn id="14" idx="0"/>
            <a:endCxn id="79" idx="2"/>
          </p:cNvCxnSpPr>
          <p:nvPr/>
        </p:nvCxnSpPr>
        <p:spPr>
          <a:xfrm flipH="1" flipV="1">
            <a:off x="3927483" y="5319183"/>
            <a:ext cx="1" cy="259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3A7F06A-20E6-4CF8-9C49-C6B4F860B7DD}"/>
              </a:ext>
            </a:extLst>
          </p:cNvPr>
          <p:cNvCxnSpPr/>
          <p:nvPr/>
        </p:nvCxnSpPr>
        <p:spPr>
          <a:xfrm>
            <a:off x="2510749" y="4678866"/>
            <a:ext cx="8140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5542CBCE-C08C-4AAA-A066-8E95E1CA63D8}"/>
              </a:ext>
            </a:extLst>
          </p:cNvPr>
          <p:cNvCxnSpPr/>
          <p:nvPr/>
        </p:nvCxnSpPr>
        <p:spPr>
          <a:xfrm>
            <a:off x="3520438" y="4678866"/>
            <a:ext cx="8140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9E4E63E3-B8D9-454B-B617-830D6DE61237}"/>
              </a:ext>
            </a:extLst>
          </p:cNvPr>
          <p:cNvSpPr/>
          <p:nvPr/>
        </p:nvSpPr>
        <p:spPr>
          <a:xfrm>
            <a:off x="2683933" y="2235201"/>
            <a:ext cx="524709" cy="2324193"/>
          </a:xfrm>
          <a:prstGeom prst="rect">
            <a:avLst/>
          </a:prstGeom>
          <a:noFill/>
          <a:ln>
            <a:solidFill>
              <a:srgbClr val="7030A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772EF9AA-21C3-4C75-BB20-A6F79C3C4473}"/>
              </a:ext>
            </a:extLst>
          </p:cNvPr>
          <p:cNvSpPr/>
          <p:nvPr/>
        </p:nvSpPr>
        <p:spPr>
          <a:xfrm>
            <a:off x="3675520" y="2235201"/>
            <a:ext cx="524709" cy="2324193"/>
          </a:xfrm>
          <a:prstGeom prst="rect">
            <a:avLst/>
          </a:prstGeom>
          <a:noFill/>
          <a:ln>
            <a:solidFill>
              <a:srgbClr val="7030A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46ACA539-56D1-4EF2-BCC9-A6412A72A33D}"/>
              </a:ext>
            </a:extLst>
          </p:cNvPr>
          <p:cNvCxnSpPr>
            <a:stCxn id="96" idx="3"/>
            <a:endCxn id="17" idx="1"/>
          </p:cNvCxnSpPr>
          <p:nvPr/>
        </p:nvCxnSpPr>
        <p:spPr>
          <a:xfrm>
            <a:off x="4200229" y="3397298"/>
            <a:ext cx="442912" cy="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AB4087CB-77BB-43C6-A76D-B4384B4CCD0E}"/>
              </a:ext>
            </a:extLst>
          </p:cNvPr>
          <p:cNvCxnSpPr>
            <a:stCxn id="28" idx="3"/>
          </p:cNvCxnSpPr>
          <p:nvPr/>
        </p:nvCxnSpPr>
        <p:spPr>
          <a:xfrm flipV="1">
            <a:off x="9215671" y="3397298"/>
            <a:ext cx="436329" cy="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" name="Picture 102">
            <a:extLst>
              <a:ext uri="{FF2B5EF4-FFF2-40B4-BE49-F238E27FC236}">
                <a16:creationId xmlns:a16="http://schemas.microsoft.com/office/drawing/2014/main" id="{03C0E687-8E49-4AA2-9108-F35DAFBE8A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0" y="2863897"/>
            <a:ext cx="1066800" cy="10668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FCA85B7E-B358-4A51-806C-A16C9EB39E0F}"/>
              </a:ext>
            </a:extLst>
          </p:cNvPr>
          <p:cNvSpPr/>
          <p:nvPr/>
        </p:nvSpPr>
        <p:spPr>
          <a:xfrm>
            <a:off x="9942385" y="3948141"/>
            <a:ext cx="4459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S</a:t>
            </a:r>
            <a:r>
              <a:rPr lang="en-US" dirty="0"/>
              <a:t>R</a:t>
            </a:r>
          </a:p>
        </p:txBody>
      </p:sp>
      <p:cxnSp>
        <p:nvCxnSpPr>
          <p:cNvPr id="108" name="Connector: Elbow 107">
            <a:extLst>
              <a:ext uri="{FF2B5EF4-FFF2-40B4-BE49-F238E27FC236}">
                <a16:creationId xmlns:a16="http://schemas.microsoft.com/office/drawing/2014/main" id="{FC9A37FF-60DC-4EA8-9F67-6DFEB6038FDD}"/>
              </a:ext>
            </a:extLst>
          </p:cNvPr>
          <p:cNvCxnSpPr>
            <a:stCxn id="6" idx="0"/>
          </p:cNvCxnSpPr>
          <p:nvPr/>
        </p:nvCxnSpPr>
        <p:spPr>
          <a:xfrm rot="5400000" flipH="1" flipV="1">
            <a:off x="3575564" y="1204898"/>
            <a:ext cx="296334" cy="161187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nector: Elbow 113">
            <a:extLst>
              <a:ext uri="{FF2B5EF4-FFF2-40B4-BE49-F238E27FC236}">
                <a16:creationId xmlns:a16="http://schemas.microsoft.com/office/drawing/2014/main" id="{837F0A9B-9F00-4CF5-992C-D187CC8B659F}"/>
              </a:ext>
            </a:extLst>
          </p:cNvPr>
          <p:cNvCxnSpPr>
            <a:cxnSpLocks/>
            <a:stCxn id="17" idx="3"/>
          </p:cNvCxnSpPr>
          <p:nvPr/>
        </p:nvCxnSpPr>
        <p:spPr>
          <a:xfrm flipH="1" flipV="1">
            <a:off x="5429744" y="1862667"/>
            <a:ext cx="661196" cy="1534677"/>
          </a:xfrm>
          <a:prstGeom prst="bentConnector4">
            <a:avLst>
              <a:gd name="adj1" fmla="val -15366"/>
              <a:gd name="adj2" fmla="val 993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9E31506D-EDAA-40D4-9D5D-6C36498BAB86}"/>
              </a:ext>
            </a:extLst>
          </p:cNvPr>
          <p:cNvSpPr txBox="1"/>
          <p:nvPr/>
        </p:nvSpPr>
        <p:spPr>
          <a:xfrm>
            <a:off x="4591618" y="1689989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 err="1">
                <a:latin typeface="Blackadder ITC" panose="04020505051007020D02" pitchFamily="82" charset="0"/>
                <a:cs typeface="Biome" panose="020B0502040204020203" pitchFamily="34" charset="0"/>
              </a:rPr>
              <a:t>L</a:t>
            </a:r>
            <a:r>
              <a:rPr lang="en-US" altLang="zh-CN" sz="1000" dirty="0" err="1"/>
              <a:t>wavelet</a:t>
            </a:r>
            <a:endParaRPr lang="en-US" dirty="0"/>
          </a:p>
        </p:txBody>
      </p:sp>
      <p:cxnSp>
        <p:nvCxnSpPr>
          <p:cNvPr id="140" name="Connector: Elbow 139">
            <a:extLst>
              <a:ext uri="{FF2B5EF4-FFF2-40B4-BE49-F238E27FC236}">
                <a16:creationId xmlns:a16="http://schemas.microsoft.com/office/drawing/2014/main" id="{6E935DA1-1A06-481C-BA10-77BD2C9587E9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2024974" y="3776134"/>
            <a:ext cx="5613714" cy="1690426"/>
          </a:xfrm>
          <a:prstGeom prst="bentConnector3">
            <a:avLst>
              <a:gd name="adj1" fmla="val 384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nector: Elbow 152">
            <a:extLst>
              <a:ext uri="{FF2B5EF4-FFF2-40B4-BE49-F238E27FC236}">
                <a16:creationId xmlns:a16="http://schemas.microsoft.com/office/drawing/2014/main" id="{29BB929B-8244-4A9E-A74B-ACDBBE6E4D89}"/>
              </a:ext>
            </a:extLst>
          </p:cNvPr>
          <p:cNvCxnSpPr>
            <a:cxnSpLocks/>
            <a:stCxn id="103" idx="3"/>
          </p:cNvCxnSpPr>
          <p:nvPr/>
        </p:nvCxnSpPr>
        <p:spPr>
          <a:xfrm flipH="1">
            <a:off x="8538765" y="3397297"/>
            <a:ext cx="2180035" cy="2069263"/>
          </a:xfrm>
          <a:prstGeom prst="bentConnector3">
            <a:avLst>
              <a:gd name="adj1" fmla="val -1048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C8E50CC7-AAE5-4CD3-8611-EF126E71A6EC}"/>
              </a:ext>
            </a:extLst>
          </p:cNvPr>
          <p:cNvSpPr txBox="1"/>
          <p:nvPr/>
        </p:nvSpPr>
        <p:spPr>
          <a:xfrm>
            <a:off x="7753018" y="5281894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 err="1">
                <a:latin typeface="Blackadder ITC" panose="04020505051007020D02" pitchFamily="82" charset="0"/>
                <a:cs typeface="Biome" panose="020B0502040204020203" pitchFamily="34" charset="0"/>
              </a:rPr>
              <a:t>L</a:t>
            </a:r>
            <a:r>
              <a:rPr lang="en-US" altLang="zh-CN" sz="1000" i="1" dirty="0" err="1">
                <a:latin typeface="Arial" panose="020B0604020202020204" pitchFamily="34" charset="0"/>
                <a:cs typeface="Arial" panose="020B0604020202020204" pitchFamily="34" charset="0"/>
              </a:rPr>
              <a:t>psnr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775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初步结果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112ECC-1E51-40D8-8D33-D5C463D667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70" t="18566" r="57075" b="68197"/>
          <a:stretch/>
        </p:blipFill>
        <p:spPr>
          <a:xfrm>
            <a:off x="7492180" y="1553497"/>
            <a:ext cx="4021394" cy="42401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22BD1BA-B4EE-4AA0-88E5-B1B2BC4041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06" t="18854" r="56440" b="67909"/>
          <a:stretch/>
        </p:blipFill>
        <p:spPr>
          <a:xfrm>
            <a:off x="3052917" y="1553497"/>
            <a:ext cx="4021396" cy="42401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14BE1D-2D4B-4EA9-9269-175558274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07" y="4853568"/>
            <a:ext cx="1721754" cy="172175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5EB3CDD-5BF1-4859-9D93-8A740C1C3CE3}"/>
              </a:ext>
            </a:extLst>
          </p:cNvPr>
          <p:cNvSpPr/>
          <p:nvPr/>
        </p:nvSpPr>
        <p:spPr>
          <a:xfrm>
            <a:off x="1002586" y="5181600"/>
            <a:ext cx="265471" cy="2753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7A3CF52-0E18-4A80-9821-561C769E75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631" y="3278794"/>
            <a:ext cx="284851" cy="30041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E4C146A-2E7F-4ECF-B7D5-761F9EFCBB8A}"/>
              </a:ext>
            </a:extLst>
          </p:cNvPr>
          <p:cNvCxnSpPr>
            <a:stCxn id="17" idx="0"/>
            <a:endCxn id="18" idx="2"/>
          </p:cNvCxnSpPr>
          <p:nvPr/>
        </p:nvCxnSpPr>
        <p:spPr>
          <a:xfrm flipV="1">
            <a:off x="1135322" y="3579206"/>
            <a:ext cx="132735" cy="1602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1878C7-C877-4FCA-A52F-2718B8B45296}"/>
              </a:ext>
            </a:extLst>
          </p:cNvPr>
          <p:cNvCxnSpPr>
            <a:stCxn id="18" idx="3"/>
          </p:cNvCxnSpPr>
          <p:nvPr/>
        </p:nvCxnSpPr>
        <p:spPr>
          <a:xfrm flipV="1">
            <a:off x="1410482" y="1553497"/>
            <a:ext cx="1642435" cy="1875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16050DB-F3A2-4083-8F7D-9B1A4481D017}"/>
              </a:ext>
            </a:extLst>
          </p:cNvPr>
          <p:cNvCxnSpPr>
            <a:stCxn id="18" idx="3"/>
          </p:cNvCxnSpPr>
          <p:nvPr/>
        </p:nvCxnSpPr>
        <p:spPr>
          <a:xfrm>
            <a:off x="1410482" y="3429000"/>
            <a:ext cx="1642435" cy="2364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137084"/>
      </p:ext>
    </p:extLst>
  </p:cSld>
  <p:clrMapOvr>
    <a:masterClrMapping/>
  </p:clrMapOvr>
</p:sld>
</file>

<file path=ppt/theme/theme1.xml><?xml version="1.0" encoding="utf-8"?>
<a:theme xmlns:a="http://schemas.openxmlformats.org/drawingml/2006/main" name="欢迎文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5909667_TF02923944.potx" id="{23885F20-3F30-49DD-B3D4-8B8C44E7BFED}" vid="{EDA930BD-C7F3-45E9-97C7-F001D34A6FBA}"/>
    </a:ext>
  </a:extLst>
</a:theme>
</file>

<file path=ppt/theme/theme2.xml><?xml version="1.0" encoding="utf-8"?>
<a:theme xmlns:a="http://schemas.openxmlformats.org/drawingml/2006/main" name="办公室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1584528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2012-06-20T23:39:00+00:00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TP102923943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843282</LocLastLocAttemptVersionLookup>
    <IsSearchable xmlns="4873beb7-5857-4685-be1f-d57550cc96cc">true</IsSearchable>
    <TemplateTemplateType xmlns="4873beb7-5857-4685-be1f-d57550cc96cc">PowerPoint Template - Slideshow Launch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LocMarketGroupTiers2 xmlns="4873beb7-5857-4685-be1f-d57550cc96cc" xsi:nil="true"/>
    <APAuthor xmlns="4873beb7-5857-4685-be1f-d57550cc96cc">
      <UserInfo>
        <DisplayName>REDMOND\v-sa</DisplayName>
        <AccountId>2467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</documentManagement>
</p:properties>
</file>

<file path=customXml/itemProps1.xml><?xml version="1.0" encoding="utf-8"?>
<ds:datastoreItem xmlns:ds="http://schemas.openxmlformats.org/officeDocument/2006/customXml" ds:itemID="{C3DEC53A-9DF1-4780-BE92-17E971B7A9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3EE7759-C66F-4EA4-9863-7EBA32518D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70C04F-E7AC-41AB-9C6D-1B1BB88BFF7F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欢迎使用 PowerPoint(2)</Template>
  <TotalTime>955</TotalTime>
  <Words>181</Words>
  <Application>Microsoft Office PowerPoint</Application>
  <PresentationFormat>Widescreen</PresentationFormat>
  <Paragraphs>54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Microsoft YaHei UI</vt:lpstr>
      <vt:lpstr>Arial</vt:lpstr>
      <vt:lpstr>Blackadder ITC</vt:lpstr>
      <vt:lpstr>Segoe UI</vt:lpstr>
      <vt:lpstr>欢迎文档</vt:lpstr>
      <vt:lpstr>基于深度学习生物显微图像超分辨率算法研究</vt:lpstr>
      <vt:lpstr>数据</vt:lpstr>
      <vt:lpstr>数据</vt:lpstr>
      <vt:lpstr>方法</vt:lpstr>
      <vt:lpstr>方法</vt:lpstr>
      <vt:lpstr>网络架构</vt:lpstr>
      <vt:lpstr> 初步结果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基于深度学习生物显微图像超分辨率</dc:title>
  <dc:creator>yxh</dc:creator>
  <cp:keywords/>
  <cp:lastModifiedBy>Ye, Xuehua (GE Healthcare)</cp:lastModifiedBy>
  <cp:revision>43</cp:revision>
  <dcterms:created xsi:type="dcterms:W3CDTF">2020-06-04T23:49:03Z</dcterms:created>
  <dcterms:modified xsi:type="dcterms:W3CDTF">2020-07-06T06:32:34Z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_TemplateID">
    <vt:lpwstr>TC029239449991</vt:lpwstr>
  </property>
  <property fmtid="{D5CDD505-2E9C-101B-9397-08002B2CF9AE}" pid="4" name="ContentTypeId">
    <vt:lpwstr>0x0101006EDDDB5EE6D98C44930B742096920B300400F5B6D36B3EF94B4E9A635CDF2A18F5B8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</Properties>
</file>

<file path=docProps/thumbnail.jpeg>
</file>